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0"/>
  </p:notesMasterIdLst>
  <p:sldIdLst>
    <p:sldId id="256" r:id="rId2"/>
    <p:sldId id="371" r:id="rId3"/>
    <p:sldId id="372" r:id="rId4"/>
    <p:sldId id="373" r:id="rId5"/>
    <p:sldId id="265" r:id="rId6"/>
    <p:sldId id="384" r:id="rId7"/>
    <p:sldId id="264" r:id="rId8"/>
    <p:sldId id="375" r:id="rId9"/>
    <p:sldId id="268" r:id="rId10"/>
    <p:sldId id="269" r:id="rId11"/>
    <p:sldId id="270" r:id="rId12"/>
    <p:sldId id="272" r:id="rId13"/>
    <p:sldId id="273" r:id="rId14"/>
    <p:sldId id="274" r:id="rId15"/>
    <p:sldId id="277" r:id="rId16"/>
    <p:sldId id="279" r:id="rId17"/>
    <p:sldId id="385" r:id="rId18"/>
    <p:sldId id="380" r:id="rId19"/>
    <p:sldId id="284" r:id="rId20"/>
    <p:sldId id="286" r:id="rId21"/>
    <p:sldId id="383" r:id="rId22"/>
    <p:sldId id="386" r:id="rId23"/>
    <p:sldId id="390" r:id="rId24"/>
    <p:sldId id="392" r:id="rId25"/>
    <p:sldId id="393" r:id="rId26"/>
    <p:sldId id="401" r:id="rId27"/>
    <p:sldId id="402" r:id="rId28"/>
    <p:sldId id="405" r:id="rId29"/>
    <p:sldId id="403" r:id="rId30"/>
    <p:sldId id="406" r:id="rId31"/>
    <p:sldId id="404" r:id="rId32"/>
    <p:sldId id="407" r:id="rId33"/>
    <p:sldId id="397" r:id="rId34"/>
    <p:sldId id="395" r:id="rId35"/>
    <p:sldId id="396" r:id="rId36"/>
    <p:sldId id="399" r:id="rId37"/>
    <p:sldId id="400" r:id="rId38"/>
    <p:sldId id="387" r:id="rId39"/>
  </p:sldIdLst>
  <p:sldSz cx="9144000" cy="6858000" type="screen4x3"/>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0FE5AD-9971-8766-462E-57B155EE8B88}" v="98" dt="2024-09-30T09:20:29.057"/>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880"/>
        <p:guide pos="216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nia Wyss" userId="S::tania.wyss@sib.swiss::920dd213-5c1e-4120-b968-a63357a333d8" providerId="AD" clId="Web-{EE0FE5AD-9971-8766-462E-57B155EE8B88}"/>
    <pc:docChg chg="addSld delSld modSld">
      <pc:chgData name="Tania Wyss" userId="S::tania.wyss@sib.swiss::920dd213-5c1e-4120-b968-a63357a333d8" providerId="AD" clId="Web-{EE0FE5AD-9971-8766-462E-57B155EE8B88}" dt="2024-09-30T09:20:29.057" v="69" actId="1076"/>
      <pc:docMkLst>
        <pc:docMk/>
      </pc:docMkLst>
      <pc:sldChg chg="add del">
        <pc:chgData name="Tania Wyss" userId="S::tania.wyss@sib.swiss::920dd213-5c1e-4120-b968-a63357a333d8" providerId="AD" clId="Web-{EE0FE5AD-9971-8766-462E-57B155EE8B88}" dt="2024-09-30T09:14:09.407" v="29"/>
        <pc:sldMkLst>
          <pc:docMk/>
          <pc:sldMk cId="2284241024" sldId="395"/>
        </pc:sldMkLst>
      </pc:sldChg>
      <pc:sldChg chg="add del">
        <pc:chgData name="Tania Wyss" userId="S::tania.wyss@sib.swiss::920dd213-5c1e-4120-b968-a63357a333d8" providerId="AD" clId="Web-{EE0FE5AD-9971-8766-462E-57B155EE8B88}" dt="2024-09-30T09:14:09.407" v="30"/>
        <pc:sldMkLst>
          <pc:docMk/>
          <pc:sldMk cId="3818922430" sldId="396"/>
        </pc:sldMkLst>
      </pc:sldChg>
      <pc:sldChg chg="add del">
        <pc:chgData name="Tania Wyss" userId="S::tania.wyss@sib.swiss::920dd213-5c1e-4120-b968-a63357a333d8" providerId="AD" clId="Web-{EE0FE5AD-9971-8766-462E-57B155EE8B88}" dt="2024-09-30T09:14:09.407" v="28"/>
        <pc:sldMkLst>
          <pc:docMk/>
          <pc:sldMk cId="2457037970" sldId="397"/>
        </pc:sldMkLst>
      </pc:sldChg>
      <pc:sldChg chg="add del">
        <pc:chgData name="Tania Wyss" userId="S::tania.wyss@sib.swiss::920dd213-5c1e-4120-b968-a63357a333d8" providerId="AD" clId="Web-{EE0FE5AD-9971-8766-462E-57B155EE8B88}" dt="2024-09-30T09:14:09.407" v="31"/>
        <pc:sldMkLst>
          <pc:docMk/>
          <pc:sldMk cId="3485540250" sldId="399"/>
        </pc:sldMkLst>
      </pc:sldChg>
      <pc:sldChg chg="add del">
        <pc:chgData name="Tania Wyss" userId="S::tania.wyss@sib.swiss::920dd213-5c1e-4120-b968-a63357a333d8" providerId="AD" clId="Web-{EE0FE5AD-9971-8766-462E-57B155EE8B88}" dt="2024-09-30T09:14:09.423" v="32"/>
        <pc:sldMkLst>
          <pc:docMk/>
          <pc:sldMk cId="2617303313" sldId="400"/>
        </pc:sldMkLst>
      </pc:sldChg>
      <pc:sldChg chg="add del">
        <pc:chgData name="Tania Wyss" userId="S::tania.wyss@sib.swiss::920dd213-5c1e-4120-b968-a63357a333d8" providerId="AD" clId="Web-{EE0FE5AD-9971-8766-462E-57B155EE8B88}" dt="2024-09-30T09:14:09.360" v="22"/>
        <pc:sldMkLst>
          <pc:docMk/>
          <pc:sldMk cId="1590765918" sldId="401"/>
        </pc:sldMkLst>
      </pc:sldChg>
      <pc:sldChg chg="modSp add del">
        <pc:chgData name="Tania Wyss" userId="S::tania.wyss@sib.swiss::920dd213-5c1e-4120-b968-a63357a333d8" providerId="AD" clId="Web-{EE0FE5AD-9971-8766-462E-57B155EE8B88}" dt="2024-09-30T09:20:15.260" v="63" actId="20577"/>
        <pc:sldMkLst>
          <pc:docMk/>
          <pc:sldMk cId="214539752" sldId="402"/>
        </pc:sldMkLst>
        <pc:spChg chg="mod">
          <ac:chgData name="Tania Wyss" userId="S::tania.wyss@sib.swiss::920dd213-5c1e-4120-b968-a63357a333d8" providerId="AD" clId="Web-{EE0FE5AD-9971-8766-462E-57B155EE8B88}" dt="2024-09-30T09:20:15.260" v="63" actId="20577"/>
          <ac:spMkLst>
            <pc:docMk/>
            <pc:sldMk cId="214539752" sldId="402"/>
            <ac:spMk id="2" creationId="{FCDC1137-6D9C-FDEB-1C68-295377F026C4}"/>
          </ac:spMkLst>
        </pc:spChg>
      </pc:sldChg>
      <pc:sldChg chg="add del">
        <pc:chgData name="Tania Wyss" userId="S::tania.wyss@sib.swiss::920dd213-5c1e-4120-b968-a63357a333d8" providerId="AD" clId="Web-{EE0FE5AD-9971-8766-462E-57B155EE8B88}" dt="2024-09-30T09:14:09.392" v="25"/>
        <pc:sldMkLst>
          <pc:docMk/>
          <pc:sldMk cId="4172802803" sldId="403"/>
        </pc:sldMkLst>
      </pc:sldChg>
      <pc:sldChg chg="add del">
        <pc:chgData name="Tania Wyss" userId="S::tania.wyss@sib.swiss::920dd213-5c1e-4120-b968-a63357a333d8" providerId="AD" clId="Web-{EE0FE5AD-9971-8766-462E-57B155EE8B88}" dt="2024-09-30T09:14:09.392" v="27"/>
        <pc:sldMkLst>
          <pc:docMk/>
          <pc:sldMk cId="4220606351" sldId="404"/>
        </pc:sldMkLst>
      </pc:sldChg>
      <pc:sldChg chg="modSp add del">
        <pc:chgData name="Tania Wyss" userId="S::tania.wyss@sib.swiss::920dd213-5c1e-4120-b968-a63357a333d8" providerId="AD" clId="Web-{EE0FE5AD-9971-8766-462E-57B155EE8B88}" dt="2024-09-30T09:16:38.458" v="43" actId="14100"/>
        <pc:sldMkLst>
          <pc:docMk/>
          <pc:sldMk cId="769917866" sldId="405"/>
        </pc:sldMkLst>
        <pc:spChg chg="mod">
          <ac:chgData name="Tania Wyss" userId="S::tania.wyss@sib.swiss::920dd213-5c1e-4120-b968-a63357a333d8" providerId="AD" clId="Web-{EE0FE5AD-9971-8766-462E-57B155EE8B88}" dt="2024-09-30T09:16:38.458" v="43" actId="14100"/>
          <ac:spMkLst>
            <pc:docMk/>
            <pc:sldMk cId="769917866" sldId="405"/>
            <ac:spMk id="7" creationId="{4EE81B56-C7C3-8C1D-BCFA-7B38B5D3B42F}"/>
          </ac:spMkLst>
        </pc:spChg>
      </pc:sldChg>
      <pc:sldChg chg="add del">
        <pc:chgData name="Tania Wyss" userId="S::tania.wyss@sib.swiss::920dd213-5c1e-4120-b968-a63357a333d8" providerId="AD" clId="Web-{EE0FE5AD-9971-8766-462E-57B155EE8B88}" dt="2024-09-30T09:14:09.392" v="26"/>
        <pc:sldMkLst>
          <pc:docMk/>
          <pc:sldMk cId="1503025002" sldId="406"/>
        </pc:sldMkLst>
      </pc:sldChg>
      <pc:sldChg chg="modSp new">
        <pc:chgData name="Tania Wyss" userId="S::tania.wyss@sib.swiss::920dd213-5c1e-4120-b968-a63357a333d8" providerId="AD" clId="Web-{EE0FE5AD-9971-8766-462E-57B155EE8B88}" dt="2024-09-30T09:20:29.057" v="69" actId="1076"/>
        <pc:sldMkLst>
          <pc:docMk/>
          <pc:sldMk cId="399949334" sldId="407"/>
        </pc:sldMkLst>
        <pc:spChg chg="mod">
          <ac:chgData name="Tania Wyss" userId="S::tania.wyss@sib.swiss::920dd213-5c1e-4120-b968-a63357a333d8" providerId="AD" clId="Web-{EE0FE5AD-9971-8766-462E-57B155EE8B88}" dt="2024-09-30T09:20:29.057" v="69" actId="1076"/>
          <ac:spMkLst>
            <pc:docMk/>
            <pc:sldMk cId="399949334" sldId="407"/>
            <ac:spMk id="2" creationId="{6FBD599F-B6B9-6E08-3666-20B4E151BAAB}"/>
          </ac:spMkLst>
        </pc:spChg>
      </pc:sldChg>
    </pc:docChg>
  </pc:docChgLst>
  <pc:docChgLst>
    <pc:chgData name="Tania Wyss" userId="S::tania.wyss@sib.swiss::920dd213-5c1e-4120-b968-a63357a333d8" providerId="AD" clId="Web-{A4CFA31E-0671-C51C-0925-CB2651C63C61}"/>
    <pc:docChg chg="addSld delSld modSld sldOrd">
      <pc:chgData name="Tania Wyss" userId="S::tania.wyss@sib.swiss::920dd213-5c1e-4120-b968-a63357a333d8" providerId="AD" clId="Web-{A4CFA31E-0671-C51C-0925-CB2651C63C61}" dt="2024-09-24T07:12:42.401" v="81" actId="20577"/>
      <pc:docMkLst>
        <pc:docMk/>
      </pc:docMkLst>
      <pc:sldChg chg="add del mod modShow">
        <pc:chgData name="Tania Wyss" userId="S::tania.wyss@sib.swiss::920dd213-5c1e-4120-b968-a63357a333d8" providerId="AD" clId="Web-{A4CFA31E-0671-C51C-0925-CB2651C63C61}" dt="2024-09-23T17:29:51.938" v="55"/>
        <pc:sldMkLst>
          <pc:docMk/>
          <pc:sldMk cId="0" sldId="275"/>
        </pc:sldMkLst>
      </pc:sldChg>
      <pc:sldChg chg="mod ord modShow">
        <pc:chgData name="Tania Wyss" userId="S::tania.wyss@sib.swiss::920dd213-5c1e-4120-b968-a63357a333d8" providerId="AD" clId="Web-{A4CFA31E-0671-C51C-0925-CB2651C63C61}" dt="2024-09-23T17:29:30.797" v="53"/>
        <pc:sldMkLst>
          <pc:docMk/>
          <pc:sldMk cId="0" sldId="276"/>
        </pc:sldMkLst>
      </pc:sldChg>
      <pc:sldChg chg="modSp">
        <pc:chgData name="Tania Wyss" userId="S::tania.wyss@sib.swiss::920dd213-5c1e-4120-b968-a63357a333d8" providerId="AD" clId="Web-{A4CFA31E-0671-C51C-0925-CB2651C63C61}" dt="2024-09-23T17:12:38.054" v="39" actId="20577"/>
        <pc:sldMkLst>
          <pc:docMk/>
          <pc:sldMk cId="2168475430" sldId="279"/>
        </pc:sldMkLst>
        <pc:spChg chg="mod">
          <ac:chgData name="Tania Wyss" userId="S::tania.wyss@sib.swiss::920dd213-5c1e-4120-b968-a63357a333d8" providerId="AD" clId="Web-{A4CFA31E-0671-C51C-0925-CB2651C63C61}" dt="2024-09-23T17:12:38.054" v="39" actId="20577"/>
          <ac:spMkLst>
            <pc:docMk/>
            <pc:sldMk cId="2168475430" sldId="279"/>
            <ac:spMk id="2" creationId="{00000000-0000-0000-0000-000000000000}"/>
          </ac:spMkLst>
        </pc:spChg>
        <pc:spChg chg="mod">
          <ac:chgData name="Tania Wyss" userId="S::tania.wyss@sib.swiss::920dd213-5c1e-4120-b968-a63357a333d8" providerId="AD" clId="Web-{A4CFA31E-0671-C51C-0925-CB2651C63C61}" dt="2024-09-23T17:12:15.647" v="20" actId="20577"/>
          <ac:spMkLst>
            <pc:docMk/>
            <pc:sldMk cId="2168475430" sldId="279"/>
            <ac:spMk id="5" creationId="{00000000-0000-0000-0000-000000000000}"/>
          </ac:spMkLst>
        </pc:spChg>
      </pc:sldChg>
      <pc:sldChg chg="modSp">
        <pc:chgData name="Tania Wyss" userId="S::tania.wyss@sib.swiss::920dd213-5c1e-4120-b968-a63357a333d8" providerId="AD" clId="Web-{A4CFA31E-0671-C51C-0925-CB2651C63C61}" dt="2024-09-23T17:12:50.054" v="41" actId="20577"/>
        <pc:sldMkLst>
          <pc:docMk/>
          <pc:sldMk cId="0" sldId="280"/>
        </pc:sldMkLst>
        <pc:spChg chg="mod">
          <ac:chgData name="Tania Wyss" userId="S::tania.wyss@sib.swiss::920dd213-5c1e-4120-b968-a63357a333d8" providerId="AD" clId="Web-{A4CFA31E-0671-C51C-0925-CB2651C63C61}" dt="2024-09-23T17:12:50.054" v="41" actId="20577"/>
          <ac:spMkLst>
            <pc:docMk/>
            <pc:sldMk cId="0" sldId="280"/>
            <ac:spMk id="9" creationId="{00000000-0000-0000-0000-000000000000}"/>
          </ac:spMkLst>
        </pc:spChg>
      </pc:sldChg>
      <pc:sldChg chg="add del">
        <pc:chgData name="Tania Wyss" userId="S::tania.wyss@sib.swiss::920dd213-5c1e-4120-b968-a63357a333d8" providerId="AD" clId="Web-{A4CFA31E-0671-C51C-0925-CB2651C63C61}" dt="2024-09-23T17:14:00.993" v="49"/>
        <pc:sldMkLst>
          <pc:docMk/>
          <pc:sldMk cId="2919115479" sldId="284"/>
        </pc:sldMkLst>
      </pc:sldChg>
      <pc:sldChg chg="add del">
        <pc:chgData name="Tania Wyss" userId="S::tania.wyss@sib.swiss::920dd213-5c1e-4120-b968-a63357a333d8" providerId="AD" clId="Web-{A4CFA31E-0671-C51C-0925-CB2651C63C61}" dt="2024-09-23T17:14:00.993" v="50"/>
        <pc:sldMkLst>
          <pc:docMk/>
          <pc:sldMk cId="2441102219" sldId="286"/>
        </pc:sldMkLst>
      </pc:sldChg>
      <pc:sldChg chg="modSp">
        <pc:chgData name="Tania Wyss" userId="S::tania.wyss@sib.swiss::920dd213-5c1e-4120-b968-a63357a333d8" providerId="AD" clId="Web-{A4CFA31E-0671-C51C-0925-CB2651C63C61}" dt="2024-09-24T07:12:42.401" v="81" actId="20577"/>
        <pc:sldMkLst>
          <pc:docMk/>
          <pc:sldMk cId="0" sldId="289"/>
        </pc:sldMkLst>
        <pc:spChg chg="mod">
          <ac:chgData name="Tania Wyss" userId="S::tania.wyss@sib.swiss::920dd213-5c1e-4120-b968-a63357a333d8" providerId="AD" clId="Web-{A4CFA31E-0671-C51C-0925-CB2651C63C61}" dt="2024-09-24T07:12:42.401" v="81" actId="20577"/>
          <ac:spMkLst>
            <pc:docMk/>
            <pc:sldMk cId="0" sldId="289"/>
            <ac:spMk id="3" creationId="{00000000-0000-0000-0000-000000000000}"/>
          </ac:spMkLst>
        </pc:spChg>
      </pc:sldChg>
      <pc:sldChg chg="mod modShow">
        <pc:chgData name="Tania Wyss" userId="S::tania.wyss@sib.swiss::920dd213-5c1e-4120-b968-a63357a333d8" providerId="AD" clId="Web-{A4CFA31E-0671-C51C-0925-CB2651C63C61}" dt="2024-09-23T17:30:15.111" v="56"/>
        <pc:sldMkLst>
          <pc:docMk/>
          <pc:sldMk cId="0" sldId="290"/>
        </pc:sldMkLst>
      </pc:sldChg>
      <pc:sldChg chg="mod modShow">
        <pc:chgData name="Tania Wyss" userId="S::tania.wyss@sib.swiss::920dd213-5c1e-4120-b968-a63357a333d8" providerId="AD" clId="Web-{A4CFA31E-0671-C51C-0925-CB2651C63C61}" dt="2024-09-23T17:30:20.189" v="57"/>
        <pc:sldMkLst>
          <pc:docMk/>
          <pc:sldMk cId="0" sldId="291"/>
        </pc:sldMkLst>
      </pc:sldChg>
      <pc:sldChg chg="add del">
        <pc:chgData name="Tania Wyss" userId="S::tania.wyss@sib.swiss::920dd213-5c1e-4120-b968-a63357a333d8" providerId="AD" clId="Web-{A4CFA31E-0671-C51C-0925-CB2651C63C61}" dt="2024-09-23T17:14:00.978" v="48"/>
        <pc:sldMkLst>
          <pc:docMk/>
          <pc:sldMk cId="369198902" sldId="380"/>
        </pc:sldMkLst>
      </pc:sldChg>
      <pc:sldChg chg="add del">
        <pc:chgData name="Tania Wyss" userId="S::tania.wyss@sib.swiss::920dd213-5c1e-4120-b968-a63357a333d8" providerId="AD" clId="Web-{A4CFA31E-0671-C51C-0925-CB2651C63C61}" dt="2024-09-23T17:14:01.009" v="51"/>
        <pc:sldMkLst>
          <pc:docMk/>
          <pc:sldMk cId="382655499" sldId="383"/>
        </pc:sldMkLst>
      </pc:sldChg>
      <pc:sldChg chg="add del">
        <pc:chgData name="Tania Wyss" userId="S::tania.wyss@sib.swiss::920dd213-5c1e-4120-b968-a63357a333d8" providerId="AD" clId="Web-{A4CFA31E-0671-C51C-0925-CB2651C63C61}" dt="2024-09-23T17:14:00.978" v="47"/>
        <pc:sldMkLst>
          <pc:docMk/>
          <pc:sldMk cId="3885032322" sldId="385"/>
        </pc:sldMkLst>
      </pc:sldChg>
      <pc:sldChg chg="modSp new">
        <pc:chgData name="Tania Wyss" userId="S::tania.wyss@sib.swiss::920dd213-5c1e-4120-b968-a63357a333d8" providerId="AD" clId="Web-{A4CFA31E-0671-C51C-0925-CB2651C63C61}" dt="2024-09-24T07:11:54.946" v="78" actId="20577"/>
        <pc:sldMkLst>
          <pc:docMk/>
          <pc:sldMk cId="2261310556" sldId="386"/>
        </pc:sldMkLst>
        <pc:spChg chg="mod">
          <ac:chgData name="Tania Wyss" userId="S::tania.wyss@sib.swiss::920dd213-5c1e-4120-b968-a63357a333d8" providerId="AD" clId="Web-{A4CFA31E-0671-C51C-0925-CB2651C63C61}" dt="2024-09-24T07:11:44.806" v="73" actId="14100"/>
          <ac:spMkLst>
            <pc:docMk/>
            <pc:sldMk cId="2261310556" sldId="386"/>
            <ac:spMk id="2" creationId="{AC57A93E-E0CE-66C4-ED3E-F4E9885A9E74}"/>
          </ac:spMkLst>
        </pc:spChg>
        <pc:spChg chg="mod">
          <ac:chgData name="Tania Wyss" userId="S::tania.wyss@sib.swiss::920dd213-5c1e-4120-b968-a63357a333d8" providerId="AD" clId="Web-{A4CFA31E-0671-C51C-0925-CB2651C63C61}" dt="2024-09-24T07:11:54.946" v="78" actId="20577"/>
          <ac:spMkLst>
            <pc:docMk/>
            <pc:sldMk cId="2261310556" sldId="386"/>
            <ac:spMk id="3" creationId="{C96FBE1D-63F9-312C-E283-A6DD2D2BECE8}"/>
          </ac:spMkLst>
        </pc:spChg>
      </pc:sldChg>
    </pc:docChg>
  </pc:docChgLst>
  <pc:docChgLst>
    <pc:chgData name="Tania Wyss" userId="S::tania.wyss@sib.swiss::920dd213-5c1e-4120-b968-a63357a333d8" providerId="AD" clId="Web-{AE566A7D-7B8E-B6BB-EFC5-357C8313F42E}"/>
    <pc:docChg chg="addSld delSld modSld">
      <pc:chgData name="Tania Wyss" userId="S::tania.wyss@sib.swiss::920dd213-5c1e-4120-b968-a63357a333d8" providerId="AD" clId="Web-{AE566A7D-7B8E-B6BB-EFC5-357C8313F42E}" dt="2024-09-24T09:24:33.322" v="248" actId="1076"/>
      <pc:docMkLst>
        <pc:docMk/>
      </pc:docMkLst>
      <pc:sldChg chg="del mod modShow">
        <pc:chgData name="Tania Wyss" userId="S::tania.wyss@sib.swiss::920dd213-5c1e-4120-b968-a63357a333d8" providerId="AD" clId="Web-{AE566A7D-7B8E-B6BB-EFC5-357C8313F42E}" dt="2024-09-24T08:40:06.436" v="1"/>
        <pc:sldMkLst>
          <pc:docMk/>
          <pc:sldMk cId="0" sldId="266"/>
        </pc:sldMkLst>
      </pc:sldChg>
      <pc:sldChg chg="del mod modShow">
        <pc:chgData name="Tania Wyss" userId="S::tania.wyss@sib.swiss::920dd213-5c1e-4120-b968-a63357a333d8" providerId="AD" clId="Web-{AE566A7D-7B8E-B6BB-EFC5-357C8313F42E}" dt="2024-09-24T08:40:53.079" v="30"/>
        <pc:sldMkLst>
          <pc:docMk/>
          <pc:sldMk cId="0" sldId="275"/>
        </pc:sldMkLst>
      </pc:sldChg>
      <pc:sldChg chg="del mod modShow">
        <pc:chgData name="Tania Wyss" userId="S::tania.wyss@sib.swiss::920dd213-5c1e-4120-b968-a63357a333d8" providerId="AD" clId="Web-{AE566A7D-7B8E-B6BB-EFC5-357C8313F42E}" dt="2024-09-24T08:40:53.079" v="35"/>
        <pc:sldMkLst>
          <pc:docMk/>
          <pc:sldMk cId="0" sldId="276"/>
        </pc:sldMkLst>
      </pc:sldChg>
      <pc:sldChg chg="modSp">
        <pc:chgData name="Tania Wyss" userId="S::tania.wyss@sib.swiss::920dd213-5c1e-4120-b968-a63357a333d8" providerId="AD" clId="Web-{AE566A7D-7B8E-B6BB-EFC5-357C8313F42E}" dt="2024-09-24T08:42:44.989" v="78" actId="20577"/>
        <pc:sldMkLst>
          <pc:docMk/>
          <pc:sldMk cId="2168475430" sldId="279"/>
        </pc:sldMkLst>
        <pc:spChg chg="mod">
          <ac:chgData name="Tania Wyss" userId="S::tania.wyss@sib.swiss::920dd213-5c1e-4120-b968-a63357a333d8" providerId="AD" clId="Web-{AE566A7D-7B8E-B6BB-EFC5-357C8313F42E}" dt="2024-09-24T08:42:44.989" v="78" actId="20577"/>
          <ac:spMkLst>
            <pc:docMk/>
            <pc:sldMk cId="2168475430" sldId="279"/>
            <ac:spMk id="3" creationId="{00000000-0000-0000-0000-000000000000}"/>
          </ac:spMkLst>
        </pc:spChg>
      </pc:sldChg>
      <pc:sldChg chg="del mod modShow">
        <pc:chgData name="Tania Wyss" userId="S::tania.wyss@sib.swiss::920dd213-5c1e-4120-b968-a63357a333d8" providerId="AD" clId="Web-{AE566A7D-7B8E-B6BB-EFC5-357C8313F42E}" dt="2024-09-24T08:40:53.079" v="36"/>
        <pc:sldMkLst>
          <pc:docMk/>
          <pc:sldMk cId="0" sldId="280"/>
        </pc:sldMkLst>
      </pc:sldChg>
      <pc:sldChg chg="del mod modShow">
        <pc:chgData name="Tania Wyss" userId="S::tania.wyss@sib.swiss::920dd213-5c1e-4120-b968-a63357a333d8" providerId="AD" clId="Web-{AE566A7D-7B8E-B6BB-EFC5-357C8313F42E}" dt="2024-09-24T08:40:53.079" v="34"/>
        <pc:sldMkLst>
          <pc:docMk/>
          <pc:sldMk cId="0" sldId="281"/>
        </pc:sldMkLst>
      </pc:sldChg>
      <pc:sldChg chg="del mod modShow">
        <pc:chgData name="Tania Wyss" userId="S::tania.wyss@sib.swiss::920dd213-5c1e-4120-b968-a63357a333d8" providerId="AD" clId="Web-{AE566A7D-7B8E-B6BB-EFC5-357C8313F42E}" dt="2024-09-24T08:40:53.079" v="33"/>
        <pc:sldMkLst>
          <pc:docMk/>
          <pc:sldMk cId="0" sldId="287"/>
        </pc:sldMkLst>
      </pc:sldChg>
      <pc:sldChg chg="del mod modShow">
        <pc:chgData name="Tania Wyss" userId="S::tania.wyss@sib.swiss::920dd213-5c1e-4120-b968-a63357a333d8" providerId="AD" clId="Web-{AE566A7D-7B8E-B6BB-EFC5-357C8313F42E}" dt="2024-09-24T08:40:53.079" v="32"/>
        <pc:sldMkLst>
          <pc:docMk/>
          <pc:sldMk cId="0" sldId="288"/>
        </pc:sldMkLst>
      </pc:sldChg>
      <pc:sldChg chg="del mod modShow">
        <pc:chgData name="Tania Wyss" userId="S::tania.wyss@sib.swiss::920dd213-5c1e-4120-b968-a63357a333d8" providerId="AD" clId="Web-{AE566A7D-7B8E-B6BB-EFC5-357C8313F42E}" dt="2024-09-24T08:40:53.079" v="31"/>
        <pc:sldMkLst>
          <pc:docMk/>
          <pc:sldMk cId="0" sldId="289"/>
        </pc:sldMkLst>
      </pc:sldChg>
      <pc:sldChg chg="del mod modShow">
        <pc:chgData name="Tania Wyss" userId="S::tania.wyss@sib.swiss::920dd213-5c1e-4120-b968-a63357a333d8" providerId="AD" clId="Web-{AE566A7D-7B8E-B6BB-EFC5-357C8313F42E}" dt="2024-09-24T08:40:53.063" v="29"/>
        <pc:sldMkLst>
          <pc:docMk/>
          <pc:sldMk cId="0" sldId="290"/>
        </pc:sldMkLst>
      </pc:sldChg>
      <pc:sldChg chg="del mod modShow">
        <pc:chgData name="Tania Wyss" userId="S::tania.wyss@sib.swiss::920dd213-5c1e-4120-b968-a63357a333d8" providerId="AD" clId="Web-{AE566A7D-7B8E-B6BB-EFC5-357C8313F42E}" dt="2024-09-24T08:40:53.063" v="28"/>
        <pc:sldMkLst>
          <pc:docMk/>
          <pc:sldMk cId="0" sldId="291"/>
        </pc:sldMkLst>
      </pc:sldChg>
      <pc:sldChg chg="del mod modShow">
        <pc:chgData name="Tania Wyss" userId="S::tania.wyss@sib.swiss::920dd213-5c1e-4120-b968-a63357a333d8" providerId="AD" clId="Web-{AE566A7D-7B8E-B6BB-EFC5-357C8313F42E}" dt="2024-09-24T08:40:53.063" v="27"/>
        <pc:sldMkLst>
          <pc:docMk/>
          <pc:sldMk cId="0" sldId="292"/>
        </pc:sldMkLst>
      </pc:sldChg>
      <pc:sldChg chg="del mod modShow">
        <pc:chgData name="Tania Wyss" userId="S::tania.wyss@sib.swiss::920dd213-5c1e-4120-b968-a63357a333d8" providerId="AD" clId="Web-{AE566A7D-7B8E-B6BB-EFC5-357C8313F42E}" dt="2024-09-24T08:40:53.063" v="26"/>
        <pc:sldMkLst>
          <pc:docMk/>
          <pc:sldMk cId="0" sldId="293"/>
        </pc:sldMkLst>
      </pc:sldChg>
      <pc:sldChg chg="del mod modShow">
        <pc:chgData name="Tania Wyss" userId="S::tania.wyss@sib.swiss::920dd213-5c1e-4120-b968-a63357a333d8" providerId="AD" clId="Web-{AE566A7D-7B8E-B6BB-EFC5-357C8313F42E}" dt="2024-09-24T08:40:53.063" v="25"/>
        <pc:sldMkLst>
          <pc:docMk/>
          <pc:sldMk cId="0" sldId="294"/>
        </pc:sldMkLst>
      </pc:sldChg>
      <pc:sldChg chg="del mod modShow">
        <pc:chgData name="Tania Wyss" userId="S::tania.wyss@sib.swiss::920dd213-5c1e-4120-b968-a63357a333d8" providerId="AD" clId="Web-{AE566A7D-7B8E-B6BB-EFC5-357C8313F42E}" dt="2024-09-24T08:40:53.063" v="24"/>
        <pc:sldMkLst>
          <pc:docMk/>
          <pc:sldMk cId="0" sldId="295"/>
        </pc:sldMkLst>
      </pc:sldChg>
      <pc:sldChg chg="del mod modShow">
        <pc:chgData name="Tania Wyss" userId="S::tania.wyss@sib.swiss::920dd213-5c1e-4120-b968-a63357a333d8" providerId="AD" clId="Web-{AE566A7D-7B8E-B6BB-EFC5-357C8313F42E}" dt="2024-09-24T08:40:53.063" v="23"/>
        <pc:sldMkLst>
          <pc:docMk/>
          <pc:sldMk cId="0" sldId="296"/>
        </pc:sldMkLst>
      </pc:sldChg>
      <pc:sldChg chg="del mod modShow">
        <pc:chgData name="Tania Wyss" userId="S::tania.wyss@sib.swiss::920dd213-5c1e-4120-b968-a63357a333d8" providerId="AD" clId="Web-{AE566A7D-7B8E-B6BB-EFC5-357C8313F42E}" dt="2024-09-24T08:40:53.063" v="22"/>
        <pc:sldMkLst>
          <pc:docMk/>
          <pc:sldMk cId="0" sldId="297"/>
        </pc:sldMkLst>
      </pc:sldChg>
      <pc:sldChg chg="del mod modShow">
        <pc:chgData name="Tania Wyss" userId="S::tania.wyss@sib.swiss::920dd213-5c1e-4120-b968-a63357a333d8" providerId="AD" clId="Web-{AE566A7D-7B8E-B6BB-EFC5-357C8313F42E}" dt="2024-09-24T08:40:53.047" v="21"/>
        <pc:sldMkLst>
          <pc:docMk/>
          <pc:sldMk cId="0" sldId="298"/>
        </pc:sldMkLst>
      </pc:sldChg>
      <pc:sldChg chg="del mod modShow">
        <pc:chgData name="Tania Wyss" userId="S::tania.wyss@sib.swiss::920dd213-5c1e-4120-b968-a63357a333d8" providerId="AD" clId="Web-{AE566A7D-7B8E-B6BB-EFC5-357C8313F42E}" dt="2024-09-24T08:40:53.047" v="20"/>
        <pc:sldMkLst>
          <pc:docMk/>
          <pc:sldMk cId="0" sldId="299"/>
        </pc:sldMkLst>
      </pc:sldChg>
      <pc:sldChg chg="del">
        <pc:chgData name="Tania Wyss" userId="S::tania.wyss@sib.swiss::920dd213-5c1e-4120-b968-a63357a333d8" providerId="AD" clId="Web-{AE566A7D-7B8E-B6BB-EFC5-357C8313F42E}" dt="2024-09-24T08:40:09.327" v="2"/>
        <pc:sldMkLst>
          <pc:docMk/>
          <pc:sldMk cId="3740125015" sldId="374"/>
        </pc:sldMkLst>
      </pc:sldChg>
      <pc:sldChg chg="modSp">
        <pc:chgData name="Tania Wyss" userId="S::tania.wyss@sib.swiss::920dd213-5c1e-4120-b968-a63357a333d8" providerId="AD" clId="Web-{AE566A7D-7B8E-B6BB-EFC5-357C8313F42E}" dt="2024-09-24T08:40:55.891" v="37" actId="1076"/>
        <pc:sldMkLst>
          <pc:docMk/>
          <pc:sldMk cId="2261310556" sldId="386"/>
        </pc:sldMkLst>
        <pc:spChg chg="mod">
          <ac:chgData name="Tania Wyss" userId="S::tania.wyss@sib.swiss::920dd213-5c1e-4120-b968-a63357a333d8" providerId="AD" clId="Web-{AE566A7D-7B8E-B6BB-EFC5-357C8313F42E}" dt="2024-09-24T08:40:55.891" v="37" actId="1076"/>
          <ac:spMkLst>
            <pc:docMk/>
            <pc:sldMk cId="2261310556" sldId="386"/>
            <ac:spMk id="2" creationId="{AC57A93E-E0CE-66C4-ED3E-F4E9885A9E74}"/>
          </ac:spMkLst>
        </pc:spChg>
      </pc:sldChg>
      <pc:sldChg chg="addSp modSp new">
        <pc:chgData name="Tania Wyss" userId="S::tania.wyss@sib.swiss::920dd213-5c1e-4120-b968-a63357a333d8" providerId="AD" clId="Web-{AE566A7D-7B8E-B6BB-EFC5-357C8313F42E}" dt="2024-09-24T09:24:33.322" v="248" actId="1076"/>
        <pc:sldMkLst>
          <pc:docMk/>
          <pc:sldMk cId="1284821497" sldId="387"/>
        </pc:sldMkLst>
        <pc:spChg chg="mod">
          <ac:chgData name="Tania Wyss" userId="S::tania.wyss@sib.swiss::920dd213-5c1e-4120-b968-a63357a333d8" providerId="AD" clId="Web-{AE566A7D-7B8E-B6BB-EFC5-357C8313F42E}" dt="2024-09-24T09:24:33.322" v="248" actId="1076"/>
          <ac:spMkLst>
            <pc:docMk/>
            <pc:sldMk cId="1284821497" sldId="387"/>
            <ac:spMk id="2" creationId="{34AA7786-744A-1A4E-D4DB-9C53286CB159}"/>
          </ac:spMkLst>
        </pc:spChg>
        <pc:spChg chg="mod">
          <ac:chgData name="Tania Wyss" userId="S::tania.wyss@sib.swiss::920dd213-5c1e-4120-b968-a63357a333d8" providerId="AD" clId="Web-{AE566A7D-7B8E-B6BB-EFC5-357C8313F42E}" dt="2024-09-24T09:24:24.369" v="247" actId="20577"/>
          <ac:spMkLst>
            <pc:docMk/>
            <pc:sldMk cId="1284821497" sldId="387"/>
            <ac:spMk id="3" creationId="{FD57FBC3-3141-07E8-F552-DF793EF3405D}"/>
          </ac:spMkLst>
        </pc:spChg>
        <pc:picChg chg="add mod">
          <ac:chgData name="Tania Wyss" userId="S::tania.wyss@sib.swiss::920dd213-5c1e-4120-b968-a63357a333d8" providerId="AD" clId="Web-{AE566A7D-7B8E-B6BB-EFC5-357C8313F42E}" dt="2024-09-24T09:24:07.212" v="243" actId="14100"/>
          <ac:picMkLst>
            <pc:docMk/>
            <pc:sldMk cId="1284821497" sldId="387"/>
            <ac:picMk id="4" creationId="{64B31C91-1D72-FB07-D1F0-8C4B8E878FC9}"/>
          </ac:picMkLst>
        </pc:picChg>
      </pc:sldChg>
    </pc:docChg>
  </pc:docChgLst>
  <pc:docChgLst>
    <pc:chgData name="Tania Wyss" userId="S::tania.wyss@sib.swiss::920dd213-5c1e-4120-b968-a63357a333d8" providerId="AD" clId="Web-{FD563A80-91F4-FB57-C43F-92FF1EDABCAD}"/>
    <pc:docChg chg="modSld">
      <pc:chgData name="Tania Wyss" userId="S::tania.wyss@sib.swiss::920dd213-5c1e-4120-b968-a63357a333d8" providerId="AD" clId="Web-{FD563A80-91F4-FB57-C43F-92FF1EDABCAD}" dt="2024-09-23T15:32:02.826" v="62"/>
      <pc:docMkLst>
        <pc:docMk/>
      </pc:docMkLst>
      <pc:sldChg chg="modSp">
        <pc:chgData name="Tania Wyss" userId="S::tania.wyss@sib.swiss::920dd213-5c1e-4120-b968-a63357a333d8" providerId="AD" clId="Web-{FD563A80-91F4-FB57-C43F-92FF1EDABCAD}" dt="2024-09-23T15:30:30.591" v="47" actId="20577"/>
        <pc:sldMkLst>
          <pc:docMk/>
          <pc:sldMk cId="0" sldId="265"/>
        </pc:sldMkLst>
        <pc:spChg chg="mod">
          <ac:chgData name="Tania Wyss" userId="S::tania.wyss@sib.swiss::920dd213-5c1e-4120-b968-a63357a333d8" providerId="AD" clId="Web-{FD563A80-91F4-FB57-C43F-92FF1EDABCAD}" dt="2024-09-23T15:30:30.591" v="47" actId="20577"/>
          <ac:spMkLst>
            <pc:docMk/>
            <pc:sldMk cId="0" sldId="265"/>
            <ac:spMk id="19" creationId="{00000000-0000-0000-0000-000000000000}"/>
          </ac:spMkLst>
        </pc:spChg>
        <pc:spChg chg="mod">
          <ac:chgData name="Tania Wyss" userId="S::tania.wyss@sib.swiss::920dd213-5c1e-4120-b968-a63357a333d8" providerId="AD" clId="Web-{FD563A80-91F4-FB57-C43F-92FF1EDABCAD}" dt="2024-09-23T15:28:32.823" v="36" actId="20577"/>
          <ac:spMkLst>
            <pc:docMk/>
            <pc:sldMk cId="0" sldId="265"/>
            <ac:spMk id="63" creationId="{00000000-0000-0000-0000-000000000000}"/>
          </ac:spMkLst>
        </pc:spChg>
      </pc:sldChg>
      <pc:sldChg chg="mod modShow">
        <pc:chgData name="Tania Wyss" userId="S::tania.wyss@sib.swiss::920dd213-5c1e-4120-b968-a63357a333d8" providerId="AD" clId="Web-{FD563A80-91F4-FB57-C43F-92FF1EDABCAD}" dt="2024-09-23T15:29:08.308" v="42"/>
        <pc:sldMkLst>
          <pc:docMk/>
          <pc:sldMk cId="0" sldId="266"/>
        </pc:sldMkLst>
      </pc:sldChg>
      <pc:sldChg chg="mod modShow">
        <pc:chgData name="Tania Wyss" userId="S::tania.wyss@sib.swiss::920dd213-5c1e-4120-b968-a63357a333d8" providerId="AD" clId="Web-{FD563A80-91F4-FB57-C43F-92FF1EDABCAD}" dt="2024-09-23T15:29:40.012" v="43"/>
        <pc:sldMkLst>
          <pc:docMk/>
          <pc:sldMk cId="0" sldId="269"/>
        </pc:sldMkLst>
      </pc:sldChg>
      <pc:sldChg chg="modSp">
        <pc:chgData name="Tania Wyss" userId="S::tania.wyss@sib.swiss::920dd213-5c1e-4120-b968-a63357a333d8" providerId="AD" clId="Web-{FD563A80-91F4-FB57-C43F-92FF1EDABCAD}" dt="2024-09-23T15:31:45.967" v="60" actId="20577"/>
        <pc:sldMkLst>
          <pc:docMk/>
          <pc:sldMk cId="0" sldId="276"/>
        </pc:sldMkLst>
        <pc:spChg chg="mod">
          <ac:chgData name="Tania Wyss" userId="S::tania.wyss@sib.swiss::920dd213-5c1e-4120-b968-a63357a333d8" providerId="AD" clId="Web-{FD563A80-91F4-FB57-C43F-92FF1EDABCAD}" dt="2024-09-23T15:31:45.967" v="60" actId="20577"/>
          <ac:spMkLst>
            <pc:docMk/>
            <pc:sldMk cId="0" sldId="276"/>
            <ac:spMk id="4" creationId="{00000000-0000-0000-0000-000000000000}"/>
          </ac:spMkLst>
        </pc:spChg>
      </pc:sldChg>
      <pc:sldChg chg="delSp modSp">
        <pc:chgData name="Tania Wyss" userId="S::tania.wyss@sib.swiss::920dd213-5c1e-4120-b968-a63357a333d8" providerId="AD" clId="Web-{FD563A80-91F4-FB57-C43F-92FF1EDABCAD}" dt="2024-09-23T15:32:02.826" v="62"/>
        <pc:sldMkLst>
          <pc:docMk/>
          <pc:sldMk cId="0" sldId="281"/>
        </pc:sldMkLst>
        <pc:spChg chg="mod">
          <ac:chgData name="Tania Wyss" userId="S::tania.wyss@sib.swiss::920dd213-5c1e-4120-b968-a63357a333d8" providerId="AD" clId="Web-{FD563A80-91F4-FB57-C43F-92FF1EDABCAD}" dt="2024-09-23T15:31:35.654" v="54" actId="20577"/>
          <ac:spMkLst>
            <pc:docMk/>
            <pc:sldMk cId="0" sldId="281"/>
            <ac:spMk id="2" creationId="{00000000-0000-0000-0000-000000000000}"/>
          </ac:spMkLst>
        </pc:spChg>
        <pc:spChg chg="del">
          <ac:chgData name="Tania Wyss" userId="S::tania.wyss@sib.swiss::920dd213-5c1e-4120-b968-a63357a333d8" providerId="AD" clId="Web-{FD563A80-91F4-FB57-C43F-92FF1EDABCAD}" dt="2024-09-23T15:32:02.826" v="62"/>
          <ac:spMkLst>
            <pc:docMk/>
            <pc:sldMk cId="0" sldId="281"/>
            <ac:spMk id="5" creationId="{00000000-0000-0000-0000-000000000000}"/>
          </ac:spMkLst>
        </pc:spChg>
        <pc:spChg chg="del">
          <ac:chgData name="Tania Wyss" userId="S::tania.wyss@sib.swiss::920dd213-5c1e-4120-b968-a63357a333d8" providerId="AD" clId="Web-{FD563A80-91F4-FB57-C43F-92FF1EDABCAD}" dt="2024-09-23T15:32:01.451" v="61"/>
          <ac:spMkLst>
            <pc:docMk/>
            <pc:sldMk cId="0" sldId="281"/>
            <ac:spMk id="6" creationId="{00000000-0000-0000-0000-000000000000}"/>
          </ac:spMkLst>
        </pc:spChg>
      </pc:sldChg>
      <pc:sldChg chg="modSp">
        <pc:chgData name="Tania Wyss" userId="S::tania.wyss@sib.swiss::920dd213-5c1e-4120-b968-a63357a333d8" providerId="AD" clId="Web-{FD563A80-91F4-FB57-C43F-92FF1EDABCAD}" dt="2024-09-23T15:29:00.746" v="41" actId="20577"/>
        <pc:sldMkLst>
          <pc:docMk/>
          <pc:sldMk cId="2589473133" sldId="384"/>
        </pc:sldMkLst>
        <pc:spChg chg="mod">
          <ac:chgData name="Tania Wyss" userId="S::tania.wyss@sib.swiss::920dd213-5c1e-4120-b968-a63357a333d8" providerId="AD" clId="Web-{FD563A80-91F4-FB57-C43F-92FF1EDABCAD}" dt="2024-09-23T15:29:00.746" v="41" actId="20577"/>
          <ac:spMkLst>
            <pc:docMk/>
            <pc:sldMk cId="2589473133" sldId="384"/>
            <ac:spMk id="13" creationId="{00000000-0000-0000-0000-000000000000}"/>
          </ac:spMkLst>
        </pc:spChg>
        <pc:spChg chg="mod">
          <ac:chgData name="Tania Wyss" userId="S::tania.wyss@sib.swiss::920dd213-5c1e-4120-b968-a63357a333d8" providerId="AD" clId="Web-{FD563A80-91F4-FB57-C43F-92FF1EDABCAD}" dt="2024-09-23T15:28:51.886" v="39" actId="20577"/>
          <ac:spMkLst>
            <pc:docMk/>
            <pc:sldMk cId="2589473133" sldId="384"/>
            <ac:spMk id="18" creationId="{3936B384-3DCB-8A49-84E3-A1DD42075463}"/>
          </ac:spMkLst>
        </pc:spChg>
      </pc:sldChg>
    </pc:docChg>
  </pc:docChgLst>
  <pc:docChgLst>
    <pc:chgData name="Joao Lourenco" userId="S::joao.lourenco@sib.swiss::214a5eee-1748-4fdf-a4e4-3277bbbff81d" providerId="AD" clId="Web-{93E7F12B-5308-6A71-0E38-A094619FF147}"/>
    <pc:docChg chg="modSld">
      <pc:chgData name="Joao Lourenco" userId="S::joao.lourenco@sib.swiss::214a5eee-1748-4fdf-a4e4-3277bbbff81d" providerId="AD" clId="Web-{93E7F12B-5308-6A71-0E38-A094619FF147}" dt="2024-09-26T05:07:52.650" v="4" actId="20577"/>
      <pc:docMkLst>
        <pc:docMk/>
      </pc:docMkLst>
      <pc:sldChg chg="modSp">
        <pc:chgData name="Joao Lourenco" userId="S::joao.lourenco@sib.swiss::214a5eee-1748-4fdf-a4e4-3277bbbff81d" providerId="AD" clId="Web-{93E7F12B-5308-6A71-0E38-A094619FF147}" dt="2024-09-26T05:07:44.759" v="2" actId="20577"/>
        <pc:sldMkLst>
          <pc:docMk/>
          <pc:sldMk cId="0" sldId="265"/>
        </pc:sldMkLst>
        <pc:spChg chg="mod">
          <ac:chgData name="Joao Lourenco" userId="S::joao.lourenco@sib.swiss::214a5eee-1748-4fdf-a4e4-3277bbbff81d" providerId="AD" clId="Web-{93E7F12B-5308-6A71-0E38-A094619FF147}" dt="2024-09-26T05:07:44.759" v="2" actId="20577"/>
          <ac:spMkLst>
            <pc:docMk/>
            <pc:sldMk cId="0" sldId="265"/>
            <ac:spMk id="21" creationId="{00000000-0000-0000-0000-000000000000}"/>
          </ac:spMkLst>
        </pc:spChg>
      </pc:sldChg>
      <pc:sldChg chg="modSp">
        <pc:chgData name="Joao Lourenco" userId="S::joao.lourenco@sib.swiss::214a5eee-1748-4fdf-a4e4-3277bbbff81d" providerId="AD" clId="Web-{93E7F12B-5308-6A71-0E38-A094619FF147}" dt="2024-09-26T05:07:52.650" v="4" actId="20577"/>
        <pc:sldMkLst>
          <pc:docMk/>
          <pc:sldMk cId="2589473133" sldId="384"/>
        </pc:sldMkLst>
        <pc:spChg chg="mod">
          <ac:chgData name="Joao Lourenco" userId="S::joao.lourenco@sib.swiss::214a5eee-1748-4fdf-a4e4-3277bbbff81d" providerId="AD" clId="Web-{93E7F12B-5308-6A71-0E38-A094619FF147}" dt="2024-09-26T05:07:52.650" v="4" actId="20577"/>
          <ac:spMkLst>
            <pc:docMk/>
            <pc:sldMk cId="2589473133" sldId="384"/>
            <ac:spMk id="21" creationId="{00000000-0000-0000-0000-000000000000}"/>
          </ac:spMkLst>
        </pc:spChg>
      </pc:sldChg>
    </pc:docChg>
  </pc:docChgLst>
  <pc:docChgLst>
    <pc:chgData name="Tania Wyss" userId="S::tania.wyss@sib.swiss::920dd213-5c1e-4120-b968-a63357a333d8" providerId="AD" clId="Web-{BD8C7D91-6687-4421-81DF-C22BF473F3AA}"/>
    <pc:docChg chg="modSld">
      <pc:chgData name="Tania Wyss" userId="S::tania.wyss@sib.swiss::920dd213-5c1e-4120-b968-a63357a333d8" providerId="AD" clId="Web-{BD8C7D91-6687-4421-81DF-C22BF473F3AA}" dt="2024-09-26T15:15:29.138" v="105" actId="20577"/>
      <pc:docMkLst>
        <pc:docMk/>
      </pc:docMkLst>
      <pc:sldChg chg="modSp modNotes">
        <pc:chgData name="Tania Wyss" userId="S::tania.wyss@sib.swiss::920dd213-5c1e-4120-b968-a63357a333d8" providerId="AD" clId="Web-{BD8C7D91-6687-4421-81DF-C22BF473F3AA}" dt="2024-09-26T15:15:29.138" v="105" actId="20577"/>
        <pc:sldMkLst>
          <pc:docMk/>
          <pc:sldMk cId="2168475430" sldId="279"/>
        </pc:sldMkLst>
        <pc:spChg chg="mod">
          <ac:chgData name="Tania Wyss" userId="S::tania.wyss@sib.swiss::920dd213-5c1e-4120-b968-a63357a333d8" providerId="AD" clId="Web-{BD8C7D91-6687-4421-81DF-C22BF473F3AA}" dt="2024-09-26T15:12:31.024" v="15" actId="1076"/>
          <ac:spMkLst>
            <pc:docMk/>
            <pc:sldMk cId="2168475430" sldId="279"/>
            <ac:spMk id="2" creationId="{00000000-0000-0000-0000-000000000000}"/>
          </ac:spMkLst>
        </pc:spChg>
        <pc:spChg chg="mod">
          <ac:chgData name="Tania Wyss" userId="S::tania.wyss@sib.swiss::920dd213-5c1e-4120-b968-a63357a333d8" providerId="AD" clId="Web-{BD8C7D91-6687-4421-81DF-C22BF473F3AA}" dt="2024-09-26T15:15:29.138" v="105" actId="20577"/>
          <ac:spMkLst>
            <pc:docMk/>
            <pc:sldMk cId="2168475430" sldId="279"/>
            <ac:spMk id="3" creationId="{00000000-0000-0000-0000-000000000000}"/>
          </ac:spMkLst>
        </pc:spChg>
        <pc:spChg chg="mod">
          <ac:chgData name="Tania Wyss" userId="S::tania.wyss@sib.swiss::920dd213-5c1e-4120-b968-a63357a333d8" providerId="AD" clId="Web-{BD8C7D91-6687-4421-81DF-C22BF473F3AA}" dt="2024-09-26T15:12:31.040" v="16" actId="1076"/>
          <ac:spMkLst>
            <pc:docMk/>
            <pc:sldMk cId="2168475430" sldId="279"/>
            <ac:spMk id="5" creationId="{00000000-0000-0000-0000-000000000000}"/>
          </ac:spMkLst>
        </pc:spChg>
      </pc:sldChg>
      <pc:sldChg chg="addSp delSp modSp">
        <pc:chgData name="Tania Wyss" userId="S::tania.wyss@sib.swiss::920dd213-5c1e-4120-b968-a63357a333d8" providerId="AD" clId="Web-{BD8C7D91-6687-4421-81DF-C22BF473F3AA}" dt="2024-09-26T14:54:47.550" v="3" actId="1076"/>
        <pc:sldMkLst>
          <pc:docMk/>
          <pc:sldMk cId="2261310556" sldId="386"/>
        </pc:sldMkLst>
        <pc:picChg chg="del">
          <ac:chgData name="Tania Wyss" userId="S::tania.wyss@sib.swiss::920dd213-5c1e-4120-b968-a63357a333d8" providerId="AD" clId="Web-{BD8C7D91-6687-4421-81DF-C22BF473F3AA}" dt="2024-09-26T14:54:41.394" v="0"/>
          <ac:picMkLst>
            <pc:docMk/>
            <pc:sldMk cId="2261310556" sldId="386"/>
            <ac:picMk id="4" creationId="{170432B6-1BAD-E441-8490-B75057518CFC}"/>
          </ac:picMkLst>
        </pc:picChg>
        <pc:picChg chg="add mod">
          <ac:chgData name="Tania Wyss" userId="S::tania.wyss@sib.swiss::920dd213-5c1e-4120-b968-a63357a333d8" providerId="AD" clId="Web-{BD8C7D91-6687-4421-81DF-C22BF473F3AA}" dt="2024-09-26T14:54:47.550" v="3" actId="1076"/>
          <ac:picMkLst>
            <pc:docMk/>
            <pc:sldMk cId="2261310556" sldId="386"/>
            <ac:picMk id="5" creationId="{2E921641-D66C-05A1-A726-779FF1DE2CC7}"/>
          </ac:picMkLst>
        </pc:picChg>
      </pc:sldChg>
    </pc:docChg>
  </pc:docChgLst>
  <pc:docChgLst>
    <pc:chgData name="Tania Wyss" userId="S::tania.wyss@sib.swiss::920dd213-5c1e-4120-b968-a63357a333d8" providerId="AD" clId="Web-{01F1D390-36B4-3384-ED59-C59D282AE38E}"/>
    <pc:docChg chg="addSld delSld modSld">
      <pc:chgData name="Tania Wyss" userId="S::tania.wyss@sib.swiss::920dd213-5c1e-4120-b968-a63357a333d8" providerId="AD" clId="Web-{01F1D390-36B4-3384-ED59-C59D282AE38E}" dt="2024-09-26T14:09:42.519" v="111" actId="14100"/>
      <pc:docMkLst>
        <pc:docMk/>
      </pc:docMkLst>
      <pc:sldChg chg="modSp">
        <pc:chgData name="Tania Wyss" userId="S::tania.wyss@sib.swiss::920dd213-5c1e-4120-b968-a63357a333d8" providerId="AD" clId="Web-{01F1D390-36B4-3384-ED59-C59D282AE38E}" dt="2024-09-26T13:16:33.222" v="57" actId="20577"/>
        <pc:sldMkLst>
          <pc:docMk/>
          <pc:sldMk cId="2168475430" sldId="279"/>
        </pc:sldMkLst>
        <pc:spChg chg="mod">
          <ac:chgData name="Tania Wyss" userId="S::tania.wyss@sib.swiss::920dd213-5c1e-4120-b968-a63357a333d8" providerId="AD" clId="Web-{01F1D390-36B4-3384-ED59-C59D282AE38E}" dt="2024-09-26T13:16:33.222" v="57" actId="20577"/>
          <ac:spMkLst>
            <pc:docMk/>
            <pc:sldMk cId="2168475430" sldId="279"/>
            <ac:spMk id="3" creationId="{00000000-0000-0000-0000-000000000000}"/>
          </ac:spMkLst>
        </pc:spChg>
      </pc:sldChg>
      <pc:sldChg chg="addSp delSp modSp">
        <pc:chgData name="Tania Wyss" userId="S::tania.wyss@sib.swiss::920dd213-5c1e-4120-b968-a63357a333d8" providerId="AD" clId="Web-{01F1D390-36B4-3384-ED59-C59D282AE38E}" dt="2024-09-26T13:48:32.259" v="61" actId="1076"/>
        <pc:sldMkLst>
          <pc:docMk/>
          <pc:sldMk cId="1831515530" sldId="373"/>
        </pc:sldMkLst>
        <pc:picChg chg="del">
          <ac:chgData name="Tania Wyss" userId="S::tania.wyss@sib.swiss::920dd213-5c1e-4120-b968-a63357a333d8" providerId="AD" clId="Web-{01F1D390-36B4-3384-ED59-C59D282AE38E}" dt="2024-09-26T13:48:23.524" v="58"/>
          <ac:picMkLst>
            <pc:docMk/>
            <pc:sldMk cId="1831515530" sldId="373"/>
            <ac:picMk id="2" creationId="{00000000-0000-0000-0000-000000000000}"/>
          </ac:picMkLst>
        </pc:picChg>
        <pc:picChg chg="add mod">
          <ac:chgData name="Tania Wyss" userId="S::tania.wyss@sib.swiss::920dd213-5c1e-4120-b968-a63357a333d8" providerId="AD" clId="Web-{01F1D390-36B4-3384-ED59-C59D282AE38E}" dt="2024-09-26T13:48:32.259" v="61" actId="1076"/>
          <ac:picMkLst>
            <pc:docMk/>
            <pc:sldMk cId="1831515530" sldId="373"/>
            <ac:picMk id="3" creationId="{D3FFDDE9-77E3-A27F-F25D-3E5A15B736F2}"/>
          </ac:picMkLst>
        </pc:picChg>
      </pc:sldChg>
      <pc:sldChg chg="addSp modSp">
        <pc:chgData name="Tania Wyss" userId="S::tania.wyss@sib.swiss::920dd213-5c1e-4120-b968-a63357a333d8" providerId="AD" clId="Web-{01F1D390-36B4-3384-ED59-C59D282AE38E}" dt="2024-09-26T14:09:42.519" v="111" actId="14100"/>
        <pc:sldMkLst>
          <pc:docMk/>
          <pc:sldMk cId="2261310556" sldId="386"/>
        </pc:sldMkLst>
        <pc:spChg chg="mod">
          <ac:chgData name="Tania Wyss" userId="S::tania.wyss@sib.swiss::920dd213-5c1e-4120-b968-a63357a333d8" providerId="AD" clId="Web-{01F1D390-36B4-3384-ED59-C59D282AE38E}" dt="2024-09-26T14:09:06.518" v="85" actId="20577"/>
          <ac:spMkLst>
            <pc:docMk/>
            <pc:sldMk cId="2261310556" sldId="386"/>
            <ac:spMk id="2" creationId="{AC57A93E-E0CE-66C4-ED3E-F4E9885A9E74}"/>
          </ac:spMkLst>
        </pc:spChg>
        <pc:spChg chg="mod">
          <ac:chgData name="Tania Wyss" userId="S::tania.wyss@sib.swiss::920dd213-5c1e-4120-b968-a63357a333d8" providerId="AD" clId="Web-{01F1D390-36B4-3384-ED59-C59D282AE38E}" dt="2024-09-26T14:09:42.519" v="111" actId="14100"/>
          <ac:spMkLst>
            <pc:docMk/>
            <pc:sldMk cId="2261310556" sldId="386"/>
            <ac:spMk id="3" creationId="{C96FBE1D-63F9-312C-E283-A6DD2D2BECE8}"/>
          </ac:spMkLst>
        </pc:spChg>
        <pc:picChg chg="add mod">
          <ac:chgData name="Tania Wyss" userId="S::tania.wyss@sib.swiss::920dd213-5c1e-4120-b968-a63357a333d8" providerId="AD" clId="Web-{01F1D390-36B4-3384-ED59-C59D282AE38E}" dt="2024-09-26T14:08:58.518" v="69" actId="1076"/>
          <ac:picMkLst>
            <pc:docMk/>
            <pc:sldMk cId="2261310556" sldId="386"/>
            <ac:picMk id="4" creationId="{170432B6-1BAD-E441-8490-B75057518CFC}"/>
          </ac:picMkLst>
        </pc:picChg>
      </pc:sldChg>
      <pc:sldChg chg="add del">
        <pc:chgData name="Tania Wyss" userId="S::tania.wyss@sib.swiss::920dd213-5c1e-4120-b968-a63357a333d8" providerId="AD" clId="Web-{01F1D390-36B4-3384-ED59-C59D282AE38E}" dt="2024-09-26T12:52:02.065" v="6"/>
        <pc:sldMkLst>
          <pc:docMk/>
          <pc:sldMk cId="4048349853" sldId="390"/>
        </pc:sldMkLst>
      </pc:sldChg>
      <pc:sldChg chg="add del">
        <pc:chgData name="Tania Wyss" userId="S::tania.wyss@sib.swiss::920dd213-5c1e-4120-b968-a63357a333d8" providerId="AD" clId="Web-{01F1D390-36B4-3384-ED59-C59D282AE38E}" dt="2024-09-26T12:52:02.081" v="7"/>
        <pc:sldMkLst>
          <pc:docMk/>
          <pc:sldMk cId="3897031523" sldId="392"/>
        </pc:sldMkLst>
      </pc:sldChg>
      <pc:sldChg chg="add del">
        <pc:chgData name="Tania Wyss" userId="S::tania.wyss@sib.swiss::920dd213-5c1e-4120-b968-a63357a333d8" providerId="AD" clId="Web-{01F1D390-36B4-3384-ED59-C59D282AE38E}" dt="2024-09-26T12:52:02.081" v="8"/>
        <pc:sldMkLst>
          <pc:docMk/>
          <pc:sldMk cId="808972261" sldId="393"/>
        </pc:sldMkLst>
      </pc:sldChg>
    </pc:docChg>
  </pc:docChgLst>
  <pc:docChgLst>
    <pc:chgData name="Tania Wyss" userId="S::tania.wyss@sib.swiss::920dd213-5c1e-4120-b968-a63357a333d8" providerId="AD" clId="Web-{0BFE2040-BF20-9BFE-C166-CDA67FD12606}"/>
    <pc:docChg chg="modSld">
      <pc:chgData name="Tania Wyss" userId="S::tania.wyss@sib.swiss::920dd213-5c1e-4120-b968-a63357a333d8" providerId="AD" clId="Web-{0BFE2040-BF20-9BFE-C166-CDA67FD12606}" dt="2024-09-24T08:37:10.894" v="27" actId="14100"/>
      <pc:docMkLst>
        <pc:docMk/>
      </pc:docMkLst>
      <pc:sldChg chg="modSp">
        <pc:chgData name="Tania Wyss" userId="S::tania.wyss@sib.swiss::920dd213-5c1e-4120-b968-a63357a333d8" providerId="AD" clId="Web-{0BFE2040-BF20-9BFE-C166-CDA67FD12606}" dt="2024-09-24T08:35:55.282" v="11" actId="1076"/>
        <pc:sldMkLst>
          <pc:docMk/>
          <pc:sldMk cId="0" sldId="256"/>
        </pc:sldMkLst>
        <pc:spChg chg="mod">
          <ac:chgData name="Tania Wyss" userId="S::tania.wyss@sib.swiss::920dd213-5c1e-4120-b968-a63357a333d8" providerId="AD" clId="Web-{0BFE2040-BF20-9BFE-C166-CDA67FD12606}" dt="2024-09-24T08:35:55.282" v="11" actId="1076"/>
          <ac:spMkLst>
            <pc:docMk/>
            <pc:sldMk cId="0" sldId="256"/>
            <ac:spMk id="8" creationId="{00000000-0000-0000-0000-000000000000}"/>
          </ac:spMkLst>
        </pc:spChg>
      </pc:sldChg>
      <pc:sldChg chg="mod modShow">
        <pc:chgData name="Tania Wyss" userId="S::tania.wyss@sib.swiss::920dd213-5c1e-4120-b968-a63357a333d8" providerId="AD" clId="Web-{0BFE2040-BF20-9BFE-C166-CDA67FD12606}" dt="2024-09-24T08:36:56.237" v="23"/>
        <pc:sldMkLst>
          <pc:docMk/>
          <pc:sldMk cId="0" sldId="275"/>
        </pc:sldMkLst>
      </pc:sldChg>
      <pc:sldChg chg="mod modShow">
        <pc:chgData name="Tania Wyss" userId="S::tania.wyss@sib.swiss::920dd213-5c1e-4120-b968-a63357a333d8" providerId="AD" clId="Web-{0BFE2040-BF20-9BFE-C166-CDA67FD12606}" dt="2024-09-24T08:36:57.706" v="26"/>
        <pc:sldMkLst>
          <pc:docMk/>
          <pc:sldMk cId="0" sldId="280"/>
        </pc:sldMkLst>
      </pc:sldChg>
      <pc:sldChg chg="mod modShow">
        <pc:chgData name="Tania Wyss" userId="S::tania.wyss@sib.swiss::920dd213-5c1e-4120-b968-a63357a333d8" providerId="AD" clId="Web-{0BFE2040-BF20-9BFE-C166-CDA67FD12606}" dt="2024-09-24T08:36:53.300" v="12"/>
        <pc:sldMkLst>
          <pc:docMk/>
          <pc:sldMk cId="0" sldId="281"/>
        </pc:sldMkLst>
      </pc:sldChg>
      <pc:sldChg chg="modSp">
        <pc:chgData name="Tania Wyss" userId="S::tania.wyss@sib.swiss::920dd213-5c1e-4120-b968-a63357a333d8" providerId="AD" clId="Web-{0BFE2040-BF20-9BFE-C166-CDA67FD12606}" dt="2024-09-24T08:37:10.894" v="27" actId="14100"/>
        <pc:sldMkLst>
          <pc:docMk/>
          <pc:sldMk cId="2441102219" sldId="286"/>
        </pc:sldMkLst>
        <pc:spChg chg="mod">
          <ac:chgData name="Tania Wyss" userId="S::tania.wyss@sib.swiss::920dd213-5c1e-4120-b968-a63357a333d8" providerId="AD" clId="Web-{0BFE2040-BF20-9BFE-C166-CDA67FD12606}" dt="2024-09-24T08:37:10.894" v="27" actId="14100"/>
          <ac:spMkLst>
            <pc:docMk/>
            <pc:sldMk cId="2441102219" sldId="286"/>
            <ac:spMk id="5" creationId="{00000000-0000-0000-0000-000000000000}"/>
          </ac:spMkLst>
        </pc:spChg>
      </pc:sldChg>
      <pc:sldChg chg="mod modShow">
        <pc:chgData name="Tania Wyss" userId="S::tania.wyss@sib.swiss::920dd213-5c1e-4120-b968-a63357a333d8" providerId="AD" clId="Web-{0BFE2040-BF20-9BFE-C166-CDA67FD12606}" dt="2024-09-24T08:36:57.269" v="25"/>
        <pc:sldMkLst>
          <pc:docMk/>
          <pc:sldMk cId="0" sldId="287"/>
        </pc:sldMkLst>
      </pc:sldChg>
      <pc:sldChg chg="mod modShow">
        <pc:chgData name="Tania Wyss" userId="S::tania.wyss@sib.swiss::920dd213-5c1e-4120-b968-a63357a333d8" providerId="AD" clId="Web-{0BFE2040-BF20-9BFE-C166-CDA67FD12606}" dt="2024-09-24T08:36:53.487" v="13"/>
        <pc:sldMkLst>
          <pc:docMk/>
          <pc:sldMk cId="0" sldId="288"/>
        </pc:sldMkLst>
      </pc:sldChg>
      <pc:sldChg chg="mod modShow">
        <pc:chgData name="Tania Wyss" userId="S::tania.wyss@sib.swiss::920dd213-5c1e-4120-b968-a63357a333d8" providerId="AD" clId="Web-{0BFE2040-BF20-9BFE-C166-CDA67FD12606}" dt="2024-09-24T08:36:56.909" v="24"/>
        <pc:sldMkLst>
          <pc:docMk/>
          <pc:sldMk cId="0" sldId="289"/>
        </pc:sldMkLst>
      </pc:sldChg>
      <pc:sldChg chg="mod modShow">
        <pc:chgData name="Tania Wyss" userId="S::tania.wyss@sib.swiss::920dd213-5c1e-4120-b968-a63357a333d8" providerId="AD" clId="Web-{0BFE2040-BF20-9BFE-C166-CDA67FD12606}" dt="2024-09-24T08:36:55.003" v="21"/>
        <pc:sldMkLst>
          <pc:docMk/>
          <pc:sldMk cId="0" sldId="290"/>
        </pc:sldMkLst>
      </pc:sldChg>
      <pc:sldChg chg="mod modShow">
        <pc:chgData name="Tania Wyss" userId="S::tania.wyss@sib.swiss::920dd213-5c1e-4120-b968-a63357a333d8" providerId="AD" clId="Web-{0BFE2040-BF20-9BFE-C166-CDA67FD12606}" dt="2024-09-24T08:36:54.815" v="20"/>
        <pc:sldMkLst>
          <pc:docMk/>
          <pc:sldMk cId="0" sldId="291"/>
        </pc:sldMkLst>
      </pc:sldChg>
      <pc:sldChg chg="mod modShow">
        <pc:chgData name="Tania Wyss" userId="S::tania.wyss@sib.swiss::920dd213-5c1e-4120-b968-a63357a333d8" providerId="AD" clId="Web-{0BFE2040-BF20-9BFE-C166-CDA67FD12606}" dt="2024-09-24T08:36:54.597" v="19"/>
        <pc:sldMkLst>
          <pc:docMk/>
          <pc:sldMk cId="0" sldId="292"/>
        </pc:sldMkLst>
      </pc:sldChg>
      <pc:sldChg chg="mod modShow">
        <pc:chgData name="Tania Wyss" userId="S::tania.wyss@sib.swiss::920dd213-5c1e-4120-b968-a63357a333d8" providerId="AD" clId="Web-{0BFE2040-BF20-9BFE-C166-CDA67FD12606}" dt="2024-09-24T08:36:53.737" v="14"/>
        <pc:sldMkLst>
          <pc:docMk/>
          <pc:sldMk cId="0" sldId="294"/>
        </pc:sldMkLst>
      </pc:sldChg>
      <pc:sldChg chg="mod modShow">
        <pc:chgData name="Tania Wyss" userId="S::tania.wyss@sib.swiss::920dd213-5c1e-4120-b968-a63357a333d8" providerId="AD" clId="Web-{0BFE2040-BF20-9BFE-C166-CDA67FD12606}" dt="2024-09-24T08:36:54.331" v="18"/>
        <pc:sldMkLst>
          <pc:docMk/>
          <pc:sldMk cId="0" sldId="295"/>
        </pc:sldMkLst>
      </pc:sldChg>
      <pc:sldChg chg="mod modShow">
        <pc:chgData name="Tania Wyss" userId="S::tania.wyss@sib.swiss::920dd213-5c1e-4120-b968-a63357a333d8" providerId="AD" clId="Web-{0BFE2040-BF20-9BFE-C166-CDA67FD12606}" dt="2024-09-24T08:36:53.925" v="15"/>
        <pc:sldMkLst>
          <pc:docMk/>
          <pc:sldMk cId="0" sldId="296"/>
        </pc:sldMkLst>
      </pc:sldChg>
      <pc:sldChg chg="mod modShow">
        <pc:chgData name="Tania Wyss" userId="S::tania.wyss@sib.swiss::920dd213-5c1e-4120-b968-a63357a333d8" providerId="AD" clId="Web-{0BFE2040-BF20-9BFE-C166-CDA67FD12606}" dt="2024-09-24T08:36:54.190" v="17"/>
        <pc:sldMkLst>
          <pc:docMk/>
          <pc:sldMk cId="0" sldId="297"/>
        </pc:sldMkLst>
      </pc:sldChg>
      <pc:sldChg chg="mod modShow">
        <pc:chgData name="Tania Wyss" userId="S::tania.wyss@sib.swiss::920dd213-5c1e-4120-b968-a63357a333d8" providerId="AD" clId="Web-{0BFE2040-BF20-9BFE-C166-CDA67FD12606}" dt="2024-09-24T08:36:55.315" v="22"/>
        <pc:sldMkLst>
          <pc:docMk/>
          <pc:sldMk cId="0" sldId="298"/>
        </pc:sldMkLst>
      </pc:sldChg>
      <pc:sldChg chg="mod modShow">
        <pc:chgData name="Tania Wyss" userId="S::tania.wyss@sib.swiss::920dd213-5c1e-4120-b968-a63357a333d8" providerId="AD" clId="Web-{0BFE2040-BF20-9BFE-C166-CDA67FD12606}" dt="2024-09-24T08:36:54.003" v="16"/>
        <pc:sldMkLst>
          <pc:docMk/>
          <pc:sldMk cId="0" sldId="299"/>
        </pc:sldMkLst>
      </pc:sldChg>
    </pc:docChg>
  </pc:docChgLst>
  <pc:docChgLst>
    <pc:chgData name="Tania Wyss" userId="S::tania.wyss@sib.swiss::920dd213-5c1e-4120-b968-a63357a333d8" providerId="AD" clId="Web-{8BF4239B-1777-F744-BE09-A54A500057CB}"/>
    <pc:docChg chg="modSld">
      <pc:chgData name="Tania Wyss" userId="S::tania.wyss@sib.swiss::920dd213-5c1e-4120-b968-a63357a333d8" providerId="AD" clId="Web-{8BF4239B-1777-F744-BE09-A54A500057CB}" dt="2024-09-23T14:24:23.786" v="185" actId="14100"/>
      <pc:docMkLst>
        <pc:docMk/>
      </pc:docMkLst>
      <pc:sldChg chg="modSp">
        <pc:chgData name="Tania Wyss" userId="S::tania.wyss@sib.swiss::920dd213-5c1e-4120-b968-a63357a333d8" providerId="AD" clId="Web-{8BF4239B-1777-F744-BE09-A54A500057CB}" dt="2024-09-23T14:09:08.584" v="90" actId="20577"/>
        <pc:sldMkLst>
          <pc:docMk/>
          <pc:sldMk cId="0" sldId="264"/>
        </pc:sldMkLst>
        <pc:spChg chg="mod">
          <ac:chgData name="Tania Wyss" userId="S::tania.wyss@sib.swiss::920dd213-5c1e-4120-b968-a63357a333d8" providerId="AD" clId="Web-{8BF4239B-1777-F744-BE09-A54A500057CB}" dt="2024-09-23T14:09:08.584" v="90" actId="20577"/>
          <ac:spMkLst>
            <pc:docMk/>
            <pc:sldMk cId="0" sldId="264"/>
            <ac:spMk id="2" creationId="{00000000-0000-0000-0000-000000000000}"/>
          </ac:spMkLst>
        </pc:spChg>
        <pc:picChg chg="mod">
          <ac:chgData name="Tania Wyss" userId="S::tania.wyss@sib.swiss::920dd213-5c1e-4120-b968-a63357a333d8" providerId="AD" clId="Web-{8BF4239B-1777-F744-BE09-A54A500057CB}" dt="2024-09-23T14:05:56.640" v="75" actId="1076"/>
          <ac:picMkLst>
            <pc:docMk/>
            <pc:sldMk cId="0" sldId="264"/>
            <ac:picMk id="4" creationId="{00000000-0000-0000-0000-000000000000}"/>
          </ac:picMkLst>
        </pc:picChg>
      </pc:sldChg>
      <pc:sldChg chg="modSp">
        <pc:chgData name="Tania Wyss" userId="S::tania.wyss@sib.swiss::920dd213-5c1e-4120-b968-a63357a333d8" providerId="AD" clId="Web-{8BF4239B-1777-F744-BE09-A54A500057CB}" dt="2024-09-23T14:10:48.556" v="123" actId="20577"/>
        <pc:sldMkLst>
          <pc:docMk/>
          <pc:sldMk cId="0" sldId="269"/>
        </pc:sldMkLst>
        <pc:spChg chg="mod">
          <ac:chgData name="Tania Wyss" userId="S::tania.wyss@sib.swiss::920dd213-5c1e-4120-b968-a63357a333d8" providerId="AD" clId="Web-{8BF4239B-1777-F744-BE09-A54A500057CB}" dt="2024-09-23T14:10:48.556" v="123" actId="20577"/>
          <ac:spMkLst>
            <pc:docMk/>
            <pc:sldMk cId="0" sldId="269"/>
            <ac:spMk id="72" creationId="{44E0E802-62BD-D14A-B8F9-B59F7A2E4D2A}"/>
          </ac:spMkLst>
        </pc:spChg>
      </pc:sldChg>
      <pc:sldChg chg="modSp">
        <pc:chgData name="Tania Wyss" userId="S::tania.wyss@sib.swiss::920dd213-5c1e-4120-b968-a63357a333d8" providerId="AD" clId="Web-{8BF4239B-1777-F744-BE09-A54A500057CB}" dt="2024-09-23T14:11:51.683" v="124" actId="14100"/>
        <pc:sldMkLst>
          <pc:docMk/>
          <pc:sldMk cId="0" sldId="275"/>
        </pc:sldMkLst>
        <pc:spChg chg="mod">
          <ac:chgData name="Tania Wyss" userId="S::tania.wyss@sib.swiss::920dd213-5c1e-4120-b968-a63357a333d8" providerId="AD" clId="Web-{8BF4239B-1777-F744-BE09-A54A500057CB}" dt="2024-09-23T14:11:51.683" v="124" actId="14100"/>
          <ac:spMkLst>
            <pc:docMk/>
            <pc:sldMk cId="0" sldId="275"/>
            <ac:spMk id="4" creationId="{00000000-0000-0000-0000-000000000000}"/>
          </ac:spMkLst>
        </pc:spChg>
      </pc:sldChg>
      <pc:sldChg chg="modSp">
        <pc:chgData name="Tania Wyss" userId="S::tania.wyss@sib.swiss::920dd213-5c1e-4120-b968-a63357a333d8" providerId="AD" clId="Web-{8BF4239B-1777-F744-BE09-A54A500057CB}" dt="2024-09-23T14:21:55.485" v="166" actId="20577"/>
        <pc:sldMkLst>
          <pc:docMk/>
          <pc:sldMk cId="0" sldId="276"/>
        </pc:sldMkLst>
        <pc:spChg chg="mod">
          <ac:chgData name="Tania Wyss" userId="S::tania.wyss@sib.swiss::920dd213-5c1e-4120-b968-a63357a333d8" providerId="AD" clId="Web-{8BF4239B-1777-F744-BE09-A54A500057CB}" dt="2024-09-23T14:21:55.485" v="166" actId="20577"/>
          <ac:spMkLst>
            <pc:docMk/>
            <pc:sldMk cId="0" sldId="276"/>
            <ac:spMk id="3" creationId="{00000000-0000-0000-0000-000000000000}"/>
          </ac:spMkLst>
        </pc:spChg>
        <pc:spChg chg="mod">
          <ac:chgData name="Tania Wyss" userId="S::tania.wyss@sib.swiss::920dd213-5c1e-4120-b968-a63357a333d8" providerId="AD" clId="Web-{8BF4239B-1777-F744-BE09-A54A500057CB}" dt="2024-09-23T14:21:46.656" v="164" actId="20577"/>
          <ac:spMkLst>
            <pc:docMk/>
            <pc:sldMk cId="0" sldId="276"/>
            <ac:spMk id="4" creationId="{00000000-0000-0000-0000-000000000000}"/>
          </ac:spMkLst>
        </pc:spChg>
      </pc:sldChg>
      <pc:sldChg chg="modSp">
        <pc:chgData name="Tania Wyss" userId="S::tania.wyss@sib.swiss::920dd213-5c1e-4120-b968-a63357a333d8" providerId="AD" clId="Web-{8BF4239B-1777-F744-BE09-A54A500057CB}" dt="2024-09-23T14:13:20.593" v="127" actId="20577"/>
        <pc:sldMkLst>
          <pc:docMk/>
          <pc:sldMk cId="0" sldId="281"/>
        </pc:sldMkLst>
        <pc:spChg chg="mod">
          <ac:chgData name="Tania Wyss" userId="S::tania.wyss@sib.swiss::920dd213-5c1e-4120-b968-a63357a333d8" providerId="AD" clId="Web-{8BF4239B-1777-F744-BE09-A54A500057CB}" dt="2024-09-23T14:13:20.593" v="127" actId="20577"/>
          <ac:spMkLst>
            <pc:docMk/>
            <pc:sldMk cId="0" sldId="281"/>
            <ac:spMk id="2" creationId="{00000000-0000-0000-0000-000000000000}"/>
          </ac:spMkLst>
        </pc:spChg>
      </pc:sldChg>
      <pc:sldChg chg="modSp">
        <pc:chgData name="Tania Wyss" userId="S::tania.wyss@sib.swiss::920dd213-5c1e-4120-b968-a63357a333d8" providerId="AD" clId="Web-{8BF4239B-1777-F744-BE09-A54A500057CB}" dt="2024-09-23T14:14:27.579" v="131" actId="20577"/>
        <pc:sldMkLst>
          <pc:docMk/>
          <pc:sldMk cId="2919115479" sldId="284"/>
        </pc:sldMkLst>
        <pc:spChg chg="mod">
          <ac:chgData name="Tania Wyss" userId="S::tania.wyss@sib.swiss::920dd213-5c1e-4120-b968-a63357a333d8" providerId="AD" clId="Web-{8BF4239B-1777-F744-BE09-A54A500057CB}" dt="2024-09-23T14:14:27.579" v="131" actId="20577"/>
          <ac:spMkLst>
            <pc:docMk/>
            <pc:sldMk cId="2919115479" sldId="284"/>
            <ac:spMk id="2" creationId="{00000000-0000-0000-0000-000000000000}"/>
          </ac:spMkLst>
        </pc:spChg>
      </pc:sldChg>
      <pc:sldChg chg="modSp">
        <pc:chgData name="Tania Wyss" userId="S::tania.wyss@sib.swiss::920dd213-5c1e-4120-b968-a63357a333d8" providerId="AD" clId="Web-{8BF4239B-1777-F744-BE09-A54A500057CB}" dt="2024-09-23T14:15:04.283" v="133" actId="20577"/>
        <pc:sldMkLst>
          <pc:docMk/>
          <pc:sldMk cId="2441102219" sldId="286"/>
        </pc:sldMkLst>
        <pc:spChg chg="mod">
          <ac:chgData name="Tania Wyss" userId="S::tania.wyss@sib.swiss::920dd213-5c1e-4120-b968-a63357a333d8" providerId="AD" clId="Web-{8BF4239B-1777-F744-BE09-A54A500057CB}" dt="2024-09-23T14:15:04.283" v="133" actId="20577"/>
          <ac:spMkLst>
            <pc:docMk/>
            <pc:sldMk cId="2441102219" sldId="286"/>
            <ac:spMk id="2" creationId="{00000000-0000-0000-0000-000000000000}"/>
          </ac:spMkLst>
        </pc:spChg>
      </pc:sldChg>
      <pc:sldChg chg="modSp">
        <pc:chgData name="Tania Wyss" userId="S::tania.wyss@sib.swiss::920dd213-5c1e-4120-b968-a63357a333d8" providerId="AD" clId="Web-{8BF4239B-1777-F744-BE09-A54A500057CB}" dt="2024-09-23T14:18:34.915" v="143" actId="20577"/>
        <pc:sldMkLst>
          <pc:docMk/>
          <pc:sldMk cId="0" sldId="287"/>
        </pc:sldMkLst>
        <pc:spChg chg="mod">
          <ac:chgData name="Tania Wyss" userId="S::tania.wyss@sib.swiss::920dd213-5c1e-4120-b968-a63357a333d8" providerId="AD" clId="Web-{8BF4239B-1777-F744-BE09-A54A500057CB}" dt="2024-09-23T14:18:34.915" v="143" actId="20577"/>
          <ac:spMkLst>
            <pc:docMk/>
            <pc:sldMk cId="0" sldId="287"/>
            <ac:spMk id="2" creationId="{00000000-0000-0000-0000-000000000000}"/>
          </ac:spMkLst>
        </pc:spChg>
      </pc:sldChg>
      <pc:sldChg chg="modSp">
        <pc:chgData name="Tania Wyss" userId="S::tania.wyss@sib.swiss::920dd213-5c1e-4120-b968-a63357a333d8" providerId="AD" clId="Web-{8BF4239B-1777-F744-BE09-A54A500057CB}" dt="2024-09-23T14:18:56.479" v="147" actId="20577"/>
        <pc:sldMkLst>
          <pc:docMk/>
          <pc:sldMk cId="0" sldId="289"/>
        </pc:sldMkLst>
        <pc:spChg chg="mod">
          <ac:chgData name="Tania Wyss" userId="S::tania.wyss@sib.swiss::920dd213-5c1e-4120-b968-a63357a333d8" providerId="AD" clId="Web-{8BF4239B-1777-F744-BE09-A54A500057CB}" dt="2024-09-23T14:18:56.479" v="147" actId="20577"/>
          <ac:spMkLst>
            <pc:docMk/>
            <pc:sldMk cId="0" sldId="289"/>
            <ac:spMk id="4" creationId="{00000000-0000-0000-0000-000000000000}"/>
          </ac:spMkLst>
        </pc:spChg>
      </pc:sldChg>
      <pc:sldChg chg="modSp mod modShow">
        <pc:chgData name="Tania Wyss" userId="S::tania.wyss@sib.swiss::920dd213-5c1e-4120-b968-a63357a333d8" providerId="AD" clId="Web-{8BF4239B-1777-F744-BE09-A54A500057CB}" dt="2024-09-23T14:19:11.604" v="149"/>
        <pc:sldMkLst>
          <pc:docMk/>
          <pc:sldMk cId="0" sldId="290"/>
        </pc:sldMkLst>
        <pc:spChg chg="mod">
          <ac:chgData name="Tania Wyss" userId="S::tania.wyss@sib.swiss::920dd213-5c1e-4120-b968-a63357a333d8" providerId="AD" clId="Web-{8BF4239B-1777-F744-BE09-A54A500057CB}" dt="2024-09-23T14:19:03.870" v="148" actId="14100"/>
          <ac:spMkLst>
            <pc:docMk/>
            <pc:sldMk cId="0" sldId="290"/>
            <ac:spMk id="4" creationId="{00000000-0000-0000-0000-000000000000}"/>
          </ac:spMkLst>
        </pc:spChg>
      </pc:sldChg>
      <pc:sldChg chg="mod modShow">
        <pc:chgData name="Tania Wyss" userId="S::tania.wyss@sib.swiss::920dd213-5c1e-4120-b968-a63357a333d8" providerId="AD" clId="Web-{8BF4239B-1777-F744-BE09-A54A500057CB}" dt="2024-09-23T14:19:22.761" v="150"/>
        <pc:sldMkLst>
          <pc:docMk/>
          <pc:sldMk cId="0" sldId="291"/>
        </pc:sldMkLst>
      </pc:sldChg>
      <pc:sldChg chg="mod modShow">
        <pc:chgData name="Tania Wyss" userId="S::tania.wyss@sib.swiss::920dd213-5c1e-4120-b968-a63357a333d8" providerId="AD" clId="Web-{8BF4239B-1777-F744-BE09-A54A500057CB}" dt="2024-09-23T14:19:39.793" v="151"/>
        <pc:sldMkLst>
          <pc:docMk/>
          <pc:sldMk cId="0" sldId="293"/>
        </pc:sldMkLst>
      </pc:sldChg>
      <pc:sldChg chg="modSp">
        <pc:chgData name="Tania Wyss" userId="S::tania.wyss@sib.swiss::920dd213-5c1e-4120-b968-a63357a333d8" providerId="AD" clId="Web-{8BF4239B-1777-F744-BE09-A54A500057CB}" dt="2024-09-23T14:22:51.065" v="172" actId="20577"/>
        <pc:sldMkLst>
          <pc:docMk/>
          <pc:sldMk cId="0" sldId="294"/>
        </pc:sldMkLst>
        <pc:spChg chg="mod">
          <ac:chgData name="Tania Wyss" userId="S::tania.wyss@sib.swiss::920dd213-5c1e-4120-b968-a63357a333d8" providerId="AD" clId="Web-{8BF4239B-1777-F744-BE09-A54A500057CB}" dt="2024-09-23T14:22:51.065" v="172" actId="20577"/>
          <ac:spMkLst>
            <pc:docMk/>
            <pc:sldMk cId="0" sldId="294"/>
            <ac:spMk id="2" creationId="{00000000-0000-0000-0000-000000000000}"/>
          </ac:spMkLst>
        </pc:spChg>
      </pc:sldChg>
      <pc:sldChg chg="modSp">
        <pc:chgData name="Tania Wyss" userId="S::tania.wyss@sib.swiss::920dd213-5c1e-4120-b968-a63357a333d8" providerId="AD" clId="Web-{8BF4239B-1777-F744-BE09-A54A500057CB}" dt="2024-09-23T14:23:24.066" v="177" actId="14100"/>
        <pc:sldMkLst>
          <pc:docMk/>
          <pc:sldMk cId="0" sldId="296"/>
        </pc:sldMkLst>
        <pc:spChg chg="mod">
          <ac:chgData name="Tania Wyss" userId="S::tania.wyss@sib.swiss::920dd213-5c1e-4120-b968-a63357a333d8" providerId="AD" clId="Web-{8BF4239B-1777-F744-BE09-A54A500057CB}" dt="2024-09-23T14:23:00.346" v="173" actId="20577"/>
          <ac:spMkLst>
            <pc:docMk/>
            <pc:sldMk cId="0" sldId="296"/>
            <ac:spMk id="2" creationId="{00000000-0000-0000-0000-000000000000}"/>
          </ac:spMkLst>
        </pc:spChg>
        <pc:spChg chg="mod">
          <ac:chgData name="Tania Wyss" userId="S::tania.wyss@sib.swiss::920dd213-5c1e-4120-b968-a63357a333d8" providerId="AD" clId="Web-{8BF4239B-1777-F744-BE09-A54A500057CB}" dt="2024-09-23T14:23:24.066" v="177" actId="14100"/>
          <ac:spMkLst>
            <pc:docMk/>
            <pc:sldMk cId="0" sldId="296"/>
            <ac:spMk id="6" creationId="{00000000-0000-0000-0000-000000000000}"/>
          </ac:spMkLst>
        </pc:spChg>
      </pc:sldChg>
      <pc:sldChg chg="modSp">
        <pc:chgData name="Tania Wyss" userId="S::tania.wyss@sib.swiss::920dd213-5c1e-4120-b968-a63357a333d8" providerId="AD" clId="Web-{8BF4239B-1777-F744-BE09-A54A500057CB}" dt="2024-09-23T14:24:23.786" v="185" actId="14100"/>
        <pc:sldMkLst>
          <pc:docMk/>
          <pc:sldMk cId="0" sldId="297"/>
        </pc:sldMkLst>
        <pc:spChg chg="mod">
          <ac:chgData name="Tania Wyss" userId="S::tania.wyss@sib.swiss::920dd213-5c1e-4120-b968-a63357a333d8" providerId="AD" clId="Web-{8BF4239B-1777-F744-BE09-A54A500057CB}" dt="2024-09-23T14:24:23.786" v="185" actId="14100"/>
          <ac:spMkLst>
            <pc:docMk/>
            <pc:sldMk cId="0" sldId="297"/>
            <ac:spMk id="4" creationId="{00000000-0000-0000-0000-000000000000}"/>
          </ac:spMkLst>
        </pc:spChg>
        <pc:spChg chg="mod">
          <ac:chgData name="Tania Wyss" userId="S::tania.wyss@sib.swiss::920dd213-5c1e-4120-b968-a63357a333d8" providerId="AD" clId="Web-{8BF4239B-1777-F744-BE09-A54A500057CB}" dt="2024-09-23T14:24:17.177" v="184" actId="20577"/>
          <ac:spMkLst>
            <pc:docMk/>
            <pc:sldMk cId="0" sldId="297"/>
            <ac:spMk id="5" creationId="{00000000-0000-0000-0000-000000000000}"/>
          </ac:spMkLst>
        </pc:spChg>
      </pc:sldChg>
      <pc:sldChg chg="modSp">
        <pc:chgData name="Tania Wyss" userId="S::tania.wyss@sib.swiss::920dd213-5c1e-4120-b968-a63357a333d8" providerId="AD" clId="Web-{8BF4239B-1777-F744-BE09-A54A500057CB}" dt="2024-09-23T14:03:25.885" v="13" actId="20577"/>
        <pc:sldMkLst>
          <pc:docMk/>
          <pc:sldMk cId="1831515530" sldId="373"/>
        </pc:sldMkLst>
        <pc:spChg chg="mod">
          <ac:chgData name="Tania Wyss" userId="S::tania.wyss@sib.swiss::920dd213-5c1e-4120-b968-a63357a333d8" providerId="AD" clId="Web-{8BF4239B-1777-F744-BE09-A54A500057CB}" dt="2024-09-23T14:03:25.885" v="13" actId="20577"/>
          <ac:spMkLst>
            <pc:docMk/>
            <pc:sldMk cId="1831515530" sldId="373"/>
            <ac:spMk id="9219" creationId="{00000000-0000-0000-0000-000000000000}"/>
          </ac:spMkLst>
        </pc:spChg>
      </pc:sldChg>
      <pc:sldChg chg="mod modShow">
        <pc:chgData name="Tania Wyss" userId="S::tania.wyss@sib.swiss::920dd213-5c1e-4120-b968-a63357a333d8" providerId="AD" clId="Web-{8BF4239B-1777-F744-BE09-A54A500057CB}" dt="2024-09-23T14:04:09.199" v="14"/>
        <pc:sldMkLst>
          <pc:docMk/>
          <pc:sldMk cId="3740125015" sldId="374"/>
        </pc:sldMkLst>
      </pc:sldChg>
      <pc:sldChg chg="modSp">
        <pc:chgData name="Tania Wyss" userId="S::tania.wyss@sib.swiss::920dd213-5c1e-4120-b968-a63357a333d8" providerId="AD" clId="Web-{8BF4239B-1777-F744-BE09-A54A500057CB}" dt="2024-09-23T14:16:24.286" v="140" actId="20577"/>
        <pc:sldMkLst>
          <pc:docMk/>
          <pc:sldMk cId="382655499" sldId="383"/>
        </pc:sldMkLst>
        <pc:spChg chg="mod">
          <ac:chgData name="Tania Wyss" userId="S::tania.wyss@sib.swiss::920dd213-5c1e-4120-b968-a63357a333d8" providerId="AD" clId="Web-{8BF4239B-1777-F744-BE09-A54A500057CB}" dt="2024-09-23T14:16:24.286" v="140" actId="20577"/>
          <ac:spMkLst>
            <pc:docMk/>
            <pc:sldMk cId="382655499" sldId="383"/>
            <ac:spMk id="6" creationId="{FC5FA51E-7CD9-CF46-9BB5-315AD2EC5649}"/>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jpeg>
</file>

<file path=ppt/media/image18.jpg>
</file>

<file path=ppt/media/image19.jpg>
</file>

<file path=ppt/media/image2.tiff>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39A503CC-7394-B845-A45A-C7C92E851B16}" type="datetimeFigureOut">
              <a:rPr lang="en-US" smtClean="0"/>
              <a:t>9/30/2024</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3EABF4D3-A546-3148-9575-9A761C7268E8}" type="slidenum">
              <a:rPr lang="en-US" smtClean="0"/>
              <a:t>‹#›</a:t>
            </a:fld>
            <a:endParaRPr lang="en-US"/>
          </a:p>
        </p:txBody>
      </p:sp>
    </p:spTree>
    <p:extLst>
      <p:ext uri="{BB962C8B-B14F-4D97-AF65-F5344CB8AC3E}">
        <p14:creationId xmlns:p14="http://schemas.microsoft.com/office/powerpoint/2010/main" val="108537792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a:t>The Translational Data Science (TDS) group focuses on developing novel computational tools, statistical methods and machine learning algorithms for the analysis of high-throughput and high-dimensional datasets generated by novel assay technologies with applications in immunology, vaccine research and immunotherapy. We collaborate with multiple research groups locally, nationally and internationally to address important immunological problems through high-dimensional modeling and data integration.</a:t>
            </a:r>
          </a:p>
          <a:p>
            <a:endParaRPr lang="en-US"/>
          </a:p>
        </p:txBody>
      </p:sp>
      <p:sp>
        <p:nvSpPr>
          <p:cNvPr id="4" name="Slide Number Placeholder 3"/>
          <p:cNvSpPr>
            <a:spLocks noGrp="1"/>
          </p:cNvSpPr>
          <p:nvPr>
            <p:ph type="sldNum" sz="quarter" idx="10"/>
          </p:nvPr>
        </p:nvSpPr>
        <p:spPr/>
        <p:txBody>
          <a:bodyPr/>
          <a:lstStyle/>
          <a:p>
            <a:pPr>
              <a:defRPr/>
            </a:pPr>
            <a:fld id="{E0DE6D57-2260-F04F-A5B7-2D34444E246B}" type="slidenum">
              <a:rPr lang="en-US" smtClean="0"/>
              <a:pPr>
                <a:defRPr/>
              </a:pPr>
              <a:t>2</a:t>
            </a:fld>
            <a:endParaRPr lang="en-US"/>
          </a:p>
        </p:txBody>
      </p:sp>
    </p:spTree>
    <p:extLst>
      <p:ext uri="{BB962C8B-B14F-4D97-AF65-F5344CB8AC3E}">
        <p14:creationId xmlns:p14="http://schemas.microsoft.com/office/powerpoint/2010/main" val="3591048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x-none"/>
              <a:t>Open the R page </a:t>
            </a:r>
            <a:r>
              <a:rPr lang="en-GB"/>
              <a:t>https://</a:t>
            </a:r>
            <a:r>
              <a:rPr lang="en-GB" err="1"/>
              <a:t>www.r-project.org</a:t>
            </a:r>
            <a:r>
              <a:rPr lang="en-GB"/>
              <a:t>/</a:t>
            </a:r>
            <a:r>
              <a:rPr lang="x-none"/>
              <a:t> and highlight some aspects</a:t>
            </a:r>
          </a:p>
          <a:p>
            <a:pPr marL="0" marR="0" lvl="0" indent="0" algn="l" defTabSz="457200" rtl="0" eaLnBrk="1" fontAlgn="auto" latinLnBrk="0" hangingPunct="1">
              <a:lnSpc>
                <a:spcPct val="100000"/>
              </a:lnSpc>
              <a:spcBef>
                <a:spcPts val="0"/>
              </a:spcBef>
              <a:spcAft>
                <a:spcPts val="0"/>
              </a:spcAft>
              <a:buClrTx/>
              <a:buSzTx/>
              <a:buFontTx/>
              <a:buNone/>
              <a:tabLst/>
              <a:defRPr/>
            </a:pPr>
            <a:endParaRPr lang="x-none">
              <a:solidFill>
                <a:srgbClr val="444444"/>
              </a:solidFill>
              <a:latin typeface="Helvetica Neue" panose="02000503000000020004" pitchFamily="2"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x-none">
                <a:solidFill>
                  <a:srgbClr val="444444"/>
                </a:solidFill>
                <a:latin typeface="Helvetica Neue" panose="02000503000000020004" pitchFamily="2" charset="0"/>
              </a:rPr>
              <a:t>What is R:</a:t>
            </a:r>
          </a:p>
          <a:p>
            <a:pPr marL="0" marR="0" lvl="0" indent="0" algn="l" defTabSz="457200" rtl="0" eaLnBrk="1" fontAlgn="auto" latinLnBrk="0" hangingPunct="1">
              <a:lnSpc>
                <a:spcPct val="100000"/>
              </a:lnSpc>
              <a:spcBef>
                <a:spcPts val="0"/>
              </a:spcBef>
              <a:spcAft>
                <a:spcPts val="0"/>
              </a:spcAft>
              <a:buClrTx/>
              <a:buSzTx/>
              <a:buFontTx/>
              <a:buNone/>
              <a:tabLst/>
              <a:defRPr/>
            </a:pPr>
            <a:endParaRPr lang="x-none">
              <a:solidFill>
                <a:srgbClr val="444444"/>
              </a:solidFill>
              <a:latin typeface="Helvetica Neue" panose="02000503000000020004" pitchFamily="2" charset="0"/>
            </a:endParaRPr>
          </a:p>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GB">
                <a:solidFill>
                  <a:srgbClr val="444444"/>
                </a:solidFill>
                <a:latin typeface="Helvetica Neue" panose="02000503000000020004" pitchFamily="2" charset="0"/>
              </a:rPr>
              <a:t>L</a:t>
            </a:r>
            <a:r>
              <a:rPr lang="en-GB" b="0" i="0">
                <a:solidFill>
                  <a:srgbClr val="444444"/>
                </a:solidFill>
                <a:effectLst/>
                <a:latin typeface="Helvetica Neue" panose="02000503000000020004" pitchFamily="2" charset="0"/>
              </a:rPr>
              <a:t>anguage and environment for statistical computing and graphics</a:t>
            </a:r>
          </a:p>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GB" b="1"/>
              <a:t>Free </a:t>
            </a:r>
            <a:r>
              <a:rPr lang="en-GB"/>
              <a:t>(GNU General Public License)</a:t>
            </a:r>
          </a:p>
          <a:p>
            <a:pPr marL="171450" indent="-171450">
              <a:buFontTx/>
              <a:buChar char="-"/>
            </a:pPr>
            <a:r>
              <a:rPr lang="en-GB"/>
              <a:t>It compiles and runs on a </a:t>
            </a:r>
            <a:r>
              <a:rPr lang="en-GB" b="1"/>
              <a:t>wide variety of platforms</a:t>
            </a:r>
            <a:r>
              <a:rPr lang="en-GB"/>
              <a:t> (including Linux, Windows and MacOS).</a:t>
            </a:r>
          </a:p>
          <a:p>
            <a:pPr marL="171450" indent="-171450">
              <a:buFontTx/>
              <a:buChar char="-"/>
            </a:pPr>
            <a:r>
              <a:rPr lang="en-GB"/>
              <a:t>Wide variety of </a:t>
            </a:r>
            <a:r>
              <a:rPr lang="en-GB" b="1"/>
              <a:t>data analysis and graphical techniques</a:t>
            </a:r>
          </a:p>
          <a:p>
            <a:pPr marL="171450" indent="-171450">
              <a:buFontTx/>
              <a:buChar char="-"/>
            </a:pPr>
            <a:r>
              <a:rPr lang="en-GB"/>
              <a:t>It is highly extensible (open source - </a:t>
            </a:r>
            <a:r>
              <a:rPr lang="en-GB" b="1"/>
              <a:t>large community </a:t>
            </a:r>
            <a:r>
              <a:rPr lang="en-GB"/>
              <a:t>- anyone can contribute with add-on packages for additional functionalities - </a:t>
            </a:r>
            <a:r>
              <a:rPr lang="en-GB" b="1"/>
              <a:t>thousands of packages available -&gt; Wide variety of tools for data analysis</a:t>
            </a:r>
          </a:p>
          <a:p>
            <a:pPr marL="171450" indent="-171450">
              <a:buFontTx/>
              <a:buChar char="-"/>
            </a:pPr>
            <a:r>
              <a:rPr lang="en-GB"/>
              <a:t>The basic R installation is maintained by a group of core developers - </a:t>
            </a:r>
            <a:r>
              <a:rPr lang="en-GB" b="1"/>
              <a:t>upgrades every 6 months</a:t>
            </a:r>
          </a:p>
          <a:p>
            <a:pPr marL="0" marR="0" lvl="0" indent="0" algn="l" defTabSz="457200" rtl="0" eaLnBrk="1" fontAlgn="auto" latinLnBrk="0" hangingPunct="1">
              <a:lnSpc>
                <a:spcPct val="100000"/>
              </a:lnSpc>
              <a:spcBef>
                <a:spcPts val="0"/>
              </a:spcBef>
              <a:spcAft>
                <a:spcPts val="0"/>
              </a:spcAft>
              <a:buClrTx/>
              <a:buSzTx/>
              <a:buFontTx/>
              <a:buNone/>
              <a:tabLst/>
              <a:defRPr/>
            </a:pPr>
            <a:endParaRPr lang="x-none"/>
          </a:p>
          <a:p>
            <a:endParaRPr lang="x-none"/>
          </a:p>
        </p:txBody>
      </p:sp>
      <p:sp>
        <p:nvSpPr>
          <p:cNvPr id="4" name="Slide Number Placeholder 3"/>
          <p:cNvSpPr>
            <a:spLocks noGrp="1"/>
          </p:cNvSpPr>
          <p:nvPr>
            <p:ph type="sldNum" sz="quarter" idx="5"/>
          </p:nvPr>
        </p:nvSpPr>
        <p:spPr/>
        <p:txBody>
          <a:bodyPr/>
          <a:lstStyle/>
          <a:p>
            <a:fld id="{3EABF4D3-A546-3148-9575-9A761C7268E8}" type="slidenum">
              <a:rPr lang="en-US" smtClean="0"/>
              <a:t>9</a:t>
            </a:fld>
            <a:endParaRPr lang="en-US"/>
          </a:p>
        </p:txBody>
      </p:sp>
    </p:spTree>
    <p:extLst>
      <p:ext uri="{BB962C8B-B14F-4D97-AF65-F5344CB8AC3E}">
        <p14:creationId xmlns:p14="http://schemas.microsoft.com/office/powerpoint/2010/main" val="3690894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x-none"/>
              <a:t>Planning and preparation:</a:t>
            </a:r>
          </a:p>
          <a:p>
            <a:pPr marL="171450" indent="-171450">
              <a:buFontTx/>
              <a:buChar char="-"/>
            </a:pPr>
            <a:r>
              <a:rPr lang="en-GB"/>
              <a:t>S</a:t>
            </a:r>
            <a:r>
              <a:rPr lang="x-none"/>
              <a:t>cientific question</a:t>
            </a:r>
          </a:p>
          <a:p>
            <a:pPr marL="171450" indent="-171450">
              <a:buFontTx/>
              <a:buChar char="-"/>
            </a:pPr>
            <a:r>
              <a:rPr lang="x-none"/>
              <a:t>Power analysis</a:t>
            </a:r>
          </a:p>
          <a:p>
            <a:pPr marL="171450" indent="-171450">
              <a:buFontTx/>
              <a:buChar char="-"/>
            </a:pPr>
            <a:r>
              <a:rPr lang="x-none"/>
              <a:t>Panel design</a:t>
            </a:r>
          </a:p>
          <a:p>
            <a:pPr marL="171450" indent="-171450">
              <a:buFontTx/>
              <a:buChar char="-"/>
            </a:pPr>
            <a:endParaRPr lang="x-none"/>
          </a:p>
          <a:p>
            <a:r>
              <a:rPr lang="x-none"/>
              <a:t>Data acquisition</a:t>
            </a:r>
          </a:p>
          <a:p>
            <a:pPr marL="171450" indent="-171450">
              <a:buFontTx/>
              <a:buChar char="-"/>
            </a:pPr>
            <a:r>
              <a:rPr lang="x-none"/>
              <a:t>Fow cytometry data (</a:t>
            </a:r>
            <a:r>
              <a:rPr lang="en-GB"/>
              <a:t>﻿.fcs file</a:t>
            </a:r>
            <a:r>
              <a:rPr lang="x-none"/>
              <a:t>)</a:t>
            </a:r>
          </a:p>
          <a:p>
            <a:pPr marL="171450" indent="-171450">
              <a:buFontTx/>
              <a:buChar char="-"/>
            </a:pPr>
            <a:r>
              <a:rPr lang="x-none"/>
              <a:t>Clinical data, panel and other (excel, text )</a:t>
            </a:r>
          </a:p>
          <a:p>
            <a:endParaRPr lang="x-none"/>
          </a:p>
          <a:p>
            <a:r>
              <a:rPr lang="x-none"/>
              <a:t>Manual analysis (FlowJo)</a:t>
            </a:r>
          </a:p>
          <a:p>
            <a:pPr marL="171450" indent="-171450">
              <a:buFontTx/>
              <a:buChar char="-"/>
            </a:pPr>
            <a:r>
              <a:rPr lang="x-none"/>
              <a:t>Quality control</a:t>
            </a:r>
          </a:p>
          <a:p>
            <a:pPr marL="171450" indent="-171450">
              <a:buFontTx/>
              <a:buChar char="-"/>
            </a:pPr>
            <a:r>
              <a:rPr lang="x-none"/>
              <a:t>Gating</a:t>
            </a:r>
          </a:p>
          <a:p>
            <a:endParaRPr lang="x-none"/>
          </a:p>
          <a:p>
            <a:r>
              <a:rPr lang="x-none"/>
              <a:t>Preprocessing:</a:t>
            </a:r>
          </a:p>
          <a:p>
            <a:pPr marL="171450" indent="-171450">
              <a:buFontTx/>
              <a:buChar char="-"/>
            </a:pPr>
            <a:r>
              <a:rPr lang="en-GB"/>
              <a:t>D</a:t>
            </a:r>
            <a:r>
              <a:rPr lang="x-none"/>
              <a:t>ata formating, tidying up, cleaning, data manipulation (transformation)</a:t>
            </a:r>
          </a:p>
          <a:p>
            <a:pPr marL="171450" indent="-171450">
              <a:buFontTx/>
              <a:buChar char="-"/>
            </a:pPr>
            <a:r>
              <a:rPr lang="x-none"/>
              <a:t>Assessment of data quality (Quality control)</a:t>
            </a:r>
          </a:p>
          <a:p>
            <a:pPr marL="171450" indent="-171450">
              <a:buFontTx/>
              <a:buChar char="-"/>
            </a:pPr>
            <a:r>
              <a:rPr lang="x-none"/>
              <a:t>Data exploration (plots, tables with summaries, etc…)</a:t>
            </a:r>
          </a:p>
          <a:p>
            <a:pPr marL="171450" indent="-171450">
              <a:buFontTx/>
              <a:buChar char="-"/>
            </a:pPr>
            <a:endParaRPr lang="x-none"/>
          </a:p>
          <a:p>
            <a:pPr marL="171450" indent="-171450">
              <a:buFontTx/>
              <a:buChar char="-"/>
            </a:pPr>
            <a:endParaRPr lang="x-none"/>
          </a:p>
          <a:p>
            <a:r>
              <a:rPr lang="x-none"/>
              <a:t>Data representation:</a:t>
            </a:r>
          </a:p>
          <a:p>
            <a:pPr marL="171450" indent="-171450">
              <a:buFontTx/>
              <a:buChar char="-"/>
            </a:pPr>
            <a:r>
              <a:rPr lang="x-none"/>
              <a:t>Dimensionality reduction (PCA, UMAP tsne)</a:t>
            </a:r>
          </a:p>
          <a:p>
            <a:pPr marL="171450" indent="-171450">
              <a:buFontTx/>
              <a:buChar char="-"/>
            </a:pPr>
            <a:endParaRPr lang="x-none"/>
          </a:p>
          <a:p>
            <a:r>
              <a:rPr lang="x-none"/>
              <a:t>Analysis:</a:t>
            </a:r>
          </a:p>
          <a:p>
            <a:pPr marL="171450" indent="-171450">
              <a:buFontTx/>
              <a:buChar char="-"/>
            </a:pPr>
            <a:r>
              <a:rPr lang="x-none"/>
              <a:t>Clustering</a:t>
            </a:r>
          </a:p>
          <a:p>
            <a:pPr marL="171450" indent="-171450">
              <a:buFontTx/>
              <a:buChar char="-"/>
            </a:pPr>
            <a:r>
              <a:rPr lang="x-none"/>
              <a:t>Phenotype annotation / discovery</a:t>
            </a:r>
          </a:p>
          <a:p>
            <a:pPr marL="171450" indent="-171450">
              <a:buFontTx/>
              <a:buChar char="-"/>
            </a:pPr>
            <a:r>
              <a:rPr lang="x-none"/>
              <a:t>Hypothesis testing (differential abundance analysis, differential state analysis</a:t>
            </a:r>
          </a:p>
          <a:p>
            <a:pPr marL="171450" indent="-171450">
              <a:buFontTx/>
              <a:buChar char="-"/>
            </a:pPr>
            <a:r>
              <a:rPr lang="x-none"/>
              <a:t>Other statistical analysis (clinical data)</a:t>
            </a:r>
          </a:p>
        </p:txBody>
      </p:sp>
      <p:sp>
        <p:nvSpPr>
          <p:cNvPr id="4" name="Slide Number Placeholder 3"/>
          <p:cNvSpPr>
            <a:spLocks noGrp="1"/>
          </p:cNvSpPr>
          <p:nvPr>
            <p:ph type="sldNum" sz="quarter" idx="5"/>
          </p:nvPr>
        </p:nvSpPr>
        <p:spPr/>
        <p:txBody>
          <a:bodyPr/>
          <a:lstStyle/>
          <a:p>
            <a:fld id="{3EABF4D3-A546-3148-9575-9A761C7268E8}" type="slidenum">
              <a:rPr lang="en-US" smtClean="0"/>
              <a:t>10</a:t>
            </a:fld>
            <a:endParaRPr lang="en-US"/>
          </a:p>
        </p:txBody>
      </p:sp>
    </p:spTree>
    <p:extLst>
      <p:ext uri="{BB962C8B-B14F-4D97-AF65-F5344CB8AC3E}">
        <p14:creationId xmlns:p14="http://schemas.microsoft.com/office/powerpoint/2010/main" val="1929653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Standard interface you get when launching R</a:t>
            </a:r>
          </a:p>
          <a:p>
            <a:endParaRPr lang="en-GB"/>
          </a:p>
          <a:p>
            <a:r>
              <a:rPr lang="en-GB"/>
              <a:t>Simple interface: </a:t>
            </a:r>
          </a:p>
          <a:p>
            <a:pPr marL="171450" indent="-171450">
              <a:buFontTx/>
              <a:buChar char="-"/>
            </a:pPr>
            <a:r>
              <a:rPr lang="en-GB"/>
              <a:t>menus and toolbars (limited to housekeeping tasks)</a:t>
            </a:r>
          </a:p>
          <a:p>
            <a:pPr marL="171450" indent="-171450">
              <a:buFontTx/>
              <a:buChar char="-"/>
            </a:pPr>
            <a:r>
              <a:rPr lang="en-GB"/>
              <a:t>a </a:t>
            </a:r>
            <a:r>
              <a:rPr lang="en-GB" b="1"/>
              <a:t>console</a:t>
            </a:r>
            <a:r>
              <a:rPr lang="en-GB"/>
              <a:t> window</a:t>
            </a:r>
          </a:p>
          <a:p>
            <a:endParaRPr lang="x-none"/>
          </a:p>
        </p:txBody>
      </p:sp>
      <p:sp>
        <p:nvSpPr>
          <p:cNvPr id="4" name="Slide Number Placeholder 3"/>
          <p:cNvSpPr>
            <a:spLocks noGrp="1"/>
          </p:cNvSpPr>
          <p:nvPr>
            <p:ph type="sldNum" sz="quarter" idx="5"/>
          </p:nvPr>
        </p:nvSpPr>
        <p:spPr/>
        <p:txBody>
          <a:bodyPr/>
          <a:lstStyle/>
          <a:p>
            <a:fld id="{3EABF4D3-A546-3148-9575-9A761C7268E8}" type="slidenum">
              <a:rPr lang="en-US" smtClean="0"/>
              <a:t>12</a:t>
            </a:fld>
            <a:endParaRPr lang="en-US"/>
          </a:p>
        </p:txBody>
      </p:sp>
    </p:spTree>
    <p:extLst>
      <p:ext uri="{BB962C8B-B14F-4D97-AF65-F5344CB8AC3E}">
        <p14:creationId xmlns:p14="http://schemas.microsoft.com/office/powerpoint/2010/main" val="3926084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 integrated development environment (IDE) is </a:t>
            </a:r>
            <a:r>
              <a:rPr lang="en-US" b="1"/>
              <a:t>a software application that helps programmers develop software code efficiently</a:t>
            </a:r>
            <a:r>
              <a:rPr lang="en-US"/>
              <a:t>. It increases developer productivity by combining capabilities such as software editing, building, testing, and packaging in an easy-to-use application.</a:t>
            </a:r>
          </a:p>
        </p:txBody>
      </p:sp>
      <p:sp>
        <p:nvSpPr>
          <p:cNvPr id="4" name="Slide Number Placeholder 3"/>
          <p:cNvSpPr>
            <a:spLocks noGrp="1"/>
          </p:cNvSpPr>
          <p:nvPr>
            <p:ph type="sldNum" sz="quarter" idx="10"/>
          </p:nvPr>
        </p:nvSpPr>
        <p:spPr/>
        <p:txBody>
          <a:bodyPr/>
          <a:lstStyle/>
          <a:p>
            <a:fld id="{3EABF4D3-A546-3148-9575-9A761C7268E8}" type="slidenum">
              <a:rPr lang="en-US" smtClean="0"/>
              <a:t>13</a:t>
            </a:fld>
            <a:endParaRPr lang="en-US"/>
          </a:p>
        </p:txBody>
      </p:sp>
    </p:spTree>
    <p:extLst>
      <p:ext uri="{BB962C8B-B14F-4D97-AF65-F5344CB8AC3E}">
        <p14:creationId xmlns:p14="http://schemas.microsoft.com/office/powerpoint/2010/main" val="42024891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solidFill>
                  <a:srgbClr val="212529"/>
                </a:solidFill>
                <a:latin typeface="Mulish"/>
              </a:rPr>
              <a:t>Four main </a:t>
            </a:r>
            <a:r>
              <a:rPr lang="en-GB" b="0" i="0">
                <a:solidFill>
                  <a:srgbClr val="212529"/>
                </a:solidFill>
                <a:effectLst/>
                <a:latin typeface="Mulish"/>
              </a:rPr>
              <a:t>panels: </a:t>
            </a:r>
          </a:p>
          <a:p>
            <a:pPr lvl="1"/>
            <a:r>
              <a:rPr lang="en-GB" b="0" i="0">
                <a:solidFill>
                  <a:srgbClr val="212529"/>
                </a:solidFill>
                <a:effectLst/>
                <a:latin typeface="Mulish"/>
              </a:rPr>
              <a:t>Console (or terminal)</a:t>
            </a:r>
          </a:p>
          <a:p>
            <a:pPr lvl="1"/>
            <a:r>
              <a:rPr lang="en-GB" b="0" i="0">
                <a:solidFill>
                  <a:srgbClr val="212529"/>
                </a:solidFill>
                <a:effectLst/>
                <a:latin typeface="Mulish"/>
              </a:rPr>
              <a:t>Editor (scripts)</a:t>
            </a:r>
          </a:p>
          <a:p>
            <a:pPr lvl="1"/>
            <a:r>
              <a:rPr lang="en-GB" b="0" i="0">
                <a:solidFill>
                  <a:srgbClr val="212529"/>
                </a:solidFill>
                <a:effectLst/>
                <a:latin typeface="Mulish"/>
              </a:rPr>
              <a:t>Workspace (Environment and History)</a:t>
            </a:r>
          </a:p>
          <a:p>
            <a:pPr lvl="1"/>
            <a:r>
              <a:rPr lang="en-GB" b="0" i="0">
                <a:solidFill>
                  <a:srgbClr val="212529"/>
                </a:solidFill>
                <a:effectLst/>
                <a:latin typeface="Mulish"/>
              </a:rPr>
              <a:t>File explorer (source documents) / Plots / Packages / Help</a:t>
            </a:r>
          </a:p>
          <a:p>
            <a:endParaRPr lang="x-none"/>
          </a:p>
        </p:txBody>
      </p:sp>
      <p:sp>
        <p:nvSpPr>
          <p:cNvPr id="4" name="Slide Number Placeholder 3"/>
          <p:cNvSpPr>
            <a:spLocks noGrp="1"/>
          </p:cNvSpPr>
          <p:nvPr>
            <p:ph type="sldNum" sz="quarter" idx="5"/>
          </p:nvPr>
        </p:nvSpPr>
        <p:spPr/>
        <p:txBody>
          <a:bodyPr/>
          <a:lstStyle/>
          <a:p>
            <a:fld id="{3EABF4D3-A546-3148-9575-9A761C7268E8}" type="slidenum">
              <a:rPr lang="en-US" smtClean="0"/>
              <a:t>14</a:t>
            </a:fld>
            <a:endParaRPr lang="en-US"/>
          </a:p>
        </p:txBody>
      </p:sp>
    </p:spTree>
    <p:extLst>
      <p:ext uri="{BB962C8B-B14F-4D97-AF65-F5344CB8AC3E}">
        <p14:creationId xmlns:p14="http://schemas.microsoft.com/office/powerpoint/2010/main" val="3541613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x-none"/>
              <a:t>Programming consists in giving orders (</a:t>
            </a:r>
            <a:r>
              <a:rPr lang="x-none" b="1"/>
              <a:t>commands</a:t>
            </a:r>
            <a:r>
              <a:rPr lang="x-none"/>
              <a:t>) for particular tasks to be performed. </a:t>
            </a:r>
          </a:p>
          <a:p>
            <a:r>
              <a:rPr lang="x-none"/>
              <a:t>Your </a:t>
            </a:r>
            <a:r>
              <a:rPr lang="x-none" b="1"/>
              <a:t>code</a:t>
            </a:r>
            <a:r>
              <a:rPr lang="x-none"/>
              <a:t> consists of a set of commands to be executed in succession.</a:t>
            </a:r>
          </a:p>
          <a:p>
            <a:endParaRPr lang="x-none"/>
          </a:p>
          <a:p>
            <a:r>
              <a:rPr lang="en-GB"/>
              <a:t>There are two ways of executing code: either directly in the </a:t>
            </a:r>
            <a:r>
              <a:rPr lang="en-GB" b="1"/>
              <a:t>console</a:t>
            </a:r>
            <a:r>
              <a:rPr lang="en-GB"/>
              <a:t> or by using </a:t>
            </a:r>
            <a:r>
              <a:rPr lang="en-GB" b="1"/>
              <a:t>scripts</a:t>
            </a:r>
            <a:endParaRPr lang="x-none"/>
          </a:p>
          <a:p>
            <a:r>
              <a:rPr lang="x-none"/>
              <a:t>In the console, commands are executed by typing them after the </a:t>
            </a:r>
            <a:r>
              <a:rPr lang="x-none" b="1"/>
              <a:t>prompt (&gt;)</a:t>
            </a:r>
            <a:r>
              <a:rPr lang="x-none"/>
              <a:t> and hiting the </a:t>
            </a:r>
            <a:r>
              <a:rPr lang="x-none" b="1"/>
              <a:t>return key </a:t>
            </a:r>
            <a:r>
              <a:rPr lang="x-none"/>
              <a:t>(eg: &gt; 2 + 3 )</a:t>
            </a:r>
          </a:p>
          <a:p>
            <a:endParaRPr lang="x-none"/>
          </a:p>
        </p:txBody>
      </p:sp>
      <p:sp>
        <p:nvSpPr>
          <p:cNvPr id="4" name="Slide Number Placeholder 3"/>
          <p:cNvSpPr>
            <a:spLocks noGrp="1"/>
          </p:cNvSpPr>
          <p:nvPr>
            <p:ph type="sldNum" sz="quarter" idx="5"/>
          </p:nvPr>
        </p:nvSpPr>
        <p:spPr/>
        <p:txBody>
          <a:bodyPr/>
          <a:lstStyle/>
          <a:p>
            <a:fld id="{3EABF4D3-A546-3148-9575-9A761C7268E8}" type="slidenum">
              <a:rPr lang="en-US" smtClean="0"/>
              <a:t>15</a:t>
            </a:fld>
            <a:endParaRPr lang="en-US"/>
          </a:p>
        </p:txBody>
      </p:sp>
    </p:spTree>
    <p:extLst>
      <p:ext uri="{BB962C8B-B14F-4D97-AF65-F5344CB8AC3E}">
        <p14:creationId xmlns:p14="http://schemas.microsoft.com/office/powerpoint/2010/main" val="249391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x-none"/>
              <a:t>In the console at the prompt ("&gt;")</a:t>
            </a:r>
            <a:endParaRPr lang="en-US"/>
          </a:p>
          <a:p>
            <a:pPr>
              <a:defRPr/>
            </a:pPr>
            <a:r>
              <a:rPr lang="x-none"/>
              <a:t># type the following commands followed by the "Enter" key after each one to view </a:t>
            </a:r>
          </a:p>
          <a:p>
            <a:pPr>
              <a:defRPr/>
            </a:pPr>
            <a:r>
              <a:rPr lang="x-none"/>
              <a:t># the output printed on the console.</a:t>
            </a:r>
          </a:p>
          <a:p>
            <a:pPr>
              <a:defRPr/>
            </a:pPr>
            <a:r>
              <a:rPr lang="x-none" dirty="0"/>
              <a:t> </a:t>
            </a:r>
            <a:endParaRPr lang="x-none" dirty="0">
              <a:cs typeface="Calibri"/>
            </a:endParaRPr>
          </a:p>
          <a:p>
            <a:pPr>
              <a:defRPr/>
            </a:pPr>
            <a:r>
              <a:rPr lang="x-none"/>
              <a:t># R is a calculator:</a:t>
            </a:r>
          </a:p>
          <a:p>
            <a:pPr>
              <a:defRPr/>
            </a:pPr>
            <a:r>
              <a:rPr lang="x-none" dirty="0"/>
              <a:t>1 + 1</a:t>
            </a:r>
            <a:endParaRPr lang="x-none" dirty="0">
              <a:cs typeface="Calibri"/>
            </a:endParaRPr>
          </a:p>
          <a:p>
            <a:pPr>
              <a:defRPr/>
            </a:pPr>
            <a:r>
              <a:rPr lang="x-none" dirty="0"/>
              <a:t> </a:t>
            </a:r>
            <a:endParaRPr lang="x-none" dirty="0">
              <a:cs typeface="Calibri"/>
            </a:endParaRPr>
          </a:p>
          <a:p>
            <a:pPr>
              <a:defRPr/>
            </a:pPr>
            <a:r>
              <a:rPr lang="x-none"/>
              <a:t> x    &lt;- 128.5</a:t>
            </a:r>
          </a:p>
          <a:p>
            <a:pPr>
              <a:defRPr/>
            </a:pPr>
            <a:r>
              <a:rPr lang="x-none"/>
              <a:t># The variable that we named "x" and that contains the value 128.5 is created and listed and </a:t>
            </a:r>
          </a:p>
          <a:p>
            <a:pPr>
              <a:defRPr/>
            </a:pPr>
            <a:r>
              <a:rPr lang="x-none"/>
              <a:t># stored in the Environment/Workspace (top right window in RStudio).</a:t>
            </a:r>
          </a:p>
          <a:p>
            <a:pPr>
              <a:defRPr/>
            </a:pPr>
            <a:r>
              <a:rPr lang="x-none" dirty="0"/>
              <a:t> </a:t>
            </a:r>
            <a:endParaRPr lang="x-none" dirty="0">
              <a:cs typeface="Calibri"/>
            </a:endParaRPr>
          </a:p>
          <a:p>
            <a:pPr>
              <a:defRPr/>
            </a:pPr>
            <a:r>
              <a:rPr lang="x-none"/>
              <a:t># If you call the variable's name, the value stored within the "x" variable is</a:t>
            </a:r>
          </a:p>
          <a:p>
            <a:pPr>
              <a:defRPr/>
            </a:pPr>
            <a:r>
              <a:rPr lang="x-none"/>
              <a:t># printed in the console.</a:t>
            </a:r>
          </a:p>
          <a:p>
            <a:pPr>
              <a:defRPr/>
            </a:pPr>
            <a:r>
              <a:rPr lang="x-none"/>
              <a:t>x</a:t>
            </a:r>
          </a:p>
          <a:p>
            <a:pPr>
              <a:defRPr/>
            </a:pPr>
            <a:r>
              <a:rPr lang="x-none" dirty="0"/>
              <a:t> </a:t>
            </a:r>
            <a:endParaRPr lang="x-none" dirty="0">
              <a:cs typeface="Calibri"/>
            </a:endParaRPr>
          </a:p>
          <a:p>
            <a:pPr>
              <a:defRPr/>
            </a:pPr>
            <a:r>
              <a:rPr lang="x-none"/>
              <a:t># The next command, with the use of the abs() function, prints the absolute value</a:t>
            </a:r>
          </a:p>
          <a:p>
            <a:pPr>
              <a:defRPr/>
            </a:pPr>
            <a:r>
              <a:rPr lang="x-none"/>
              <a:t># of -11 in the console.</a:t>
            </a:r>
          </a:p>
          <a:p>
            <a:pPr>
              <a:defRPr/>
            </a:pPr>
            <a:r>
              <a:rPr lang="x-none"/>
              <a:t>abs(-11)</a:t>
            </a:r>
          </a:p>
          <a:p>
            <a:pPr>
              <a:defRPr/>
            </a:pPr>
            <a:r>
              <a:rPr lang="x-none" dirty="0"/>
              <a:t> </a:t>
            </a:r>
            <a:endParaRPr lang="x-none" dirty="0">
              <a:cs typeface="Calibri"/>
            </a:endParaRPr>
          </a:p>
          <a:p>
            <a:pPr>
              <a:defRPr/>
            </a:pPr>
            <a:r>
              <a:rPr lang="x-none"/>
              <a:t># Finally, the next command opens the help page for the p.adjust function </a:t>
            </a:r>
          </a:p>
          <a:p>
            <a:pPr>
              <a:defRPr/>
            </a:pPr>
            <a:r>
              <a:rPr lang="x-none"/>
              <a:t># (bottom right "Help" window in RStudio). What does the p.adjust() function do?</a:t>
            </a:r>
          </a:p>
          <a:p>
            <a:pPr marL="0" marR="0" lvl="0" indent="0" algn="l" defTabSz="457200">
              <a:lnSpc>
                <a:spcPct val="100000"/>
              </a:lnSpc>
              <a:spcBef>
                <a:spcPts val="0"/>
              </a:spcBef>
              <a:spcAft>
                <a:spcPts val="0"/>
              </a:spcAft>
              <a:buNone/>
              <a:tabLst/>
              <a:defRPr/>
            </a:pPr>
            <a:r>
              <a:rPr lang="x-none"/>
              <a:t>?abs</a:t>
            </a:r>
          </a:p>
          <a:p>
            <a:endParaRPr lang="x-none"/>
          </a:p>
        </p:txBody>
      </p:sp>
      <p:sp>
        <p:nvSpPr>
          <p:cNvPr id="4" name="Slide Number Placeholder 3"/>
          <p:cNvSpPr>
            <a:spLocks noGrp="1"/>
          </p:cNvSpPr>
          <p:nvPr>
            <p:ph type="sldNum" sz="quarter" idx="5"/>
          </p:nvPr>
        </p:nvSpPr>
        <p:spPr/>
        <p:txBody>
          <a:bodyPr/>
          <a:lstStyle/>
          <a:p>
            <a:fld id="{3EABF4D3-A546-3148-9575-9A761C7268E8}" type="slidenum">
              <a:rPr lang="en-US" smtClean="0"/>
              <a:t>16</a:t>
            </a:fld>
            <a:endParaRPr lang="en-US"/>
          </a:p>
        </p:txBody>
      </p:sp>
    </p:spTree>
    <p:extLst>
      <p:ext uri="{BB962C8B-B14F-4D97-AF65-F5344CB8AC3E}">
        <p14:creationId xmlns:p14="http://schemas.microsoft.com/office/powerpoint/2010/main" val="3072489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a:p>
          <a:p>
            <a:pPr marL="285750" indent="-285750" defTabSz="914400">
              <a:buFont typeface="Arial" panose="020B0604020202020204" pitchFamily="34" charset="0"/>
              <a:buChar char="•"/>
            </a:pPr>
            <a:r>
              <a:rPr lang="en-GB" sz="1200" kern="0"/>
              <a:t>Although we usually use the console for testing commands, most of your code should be developed and saved in scripts</a:t>
            </a:r>
          </a:p>
          <a:p>
            <a:pPr defTabSz="914400"/>
            <a:endParaRPr lang="x-none" sz="1200" kern="0"/>
          </a:p>
          <a:p>
            <a:pPr marL="285750" indent="-285750" defTabSz="914400">
              <a:buFont typeface="Arial" panose="020B0604020202020204" pitchFamily="34" charset="0"/>
              <a:buChar char="•"/>
            </a:pPr>
            <a:r>
              <a:rPr lang="x-none" sz="1200" kern="0"/>
              <a:t>R scripts are text files containing code as a succession of commands to be executed</a:t>
            </a:r>
          </a:p>
          <a:p>
            <a:pPr defTabSz="914400"/>
            <a:endParaRPr lang="x-none" sz="1200" kern="0"/>
          </a:p>
          <a:p>
            <a:pPr marL="285750" indent="-285750" defTabSz="914400">
              <a:buFont typeface="Arial" panose="020B0604020202020204" pitchFamily="34" charset="0"/>
              <a:buChar char="•"/>
            </a:pPr>
            <a:r>
              <a:rPr lang="x-none" sz="1200" kern="0"/>
              <a:t>It is an efficient way to write, edit, execute and save your code</a:t>
            </a:r>
          </a:p>
          <a:p>
            <a:pPr marL="285750" indent="-285750" defTabSz="914400">
              <a:buFont typeface="Arial" panose="020B0604020202020204" pitchFamily="34" charset="0"/>
              <a:buChar char="•"/>
            </a:pPr>
            <a:endParaRPr lang="x-none" sz="1200" kern="0"/>
          </a:p>
          <a:p>
            <a:endParaRPr lang="x-none"/>
          </a:p>
        </p:txBody>
      </p:sp>
      <p:sp>
        <p:nvSpPr>
          <p:cNvPr id="4" name="Slide Number Placeholder 3"/>
          <p:cNvSpPr>
            <a:spLocks noGrp="1"/>
          </p:cNvSpPr>
          <p:nvPr>
            <p:ph type="sldNum" sz="quarter" idx="5"/>
          </p:nvPr>
        </p:nvSpPr>
        <p:spPr/>
        <p:txBody>
          <a:bodyPr/>
          <a:lstStyle/>
          <a:p>
            <a:fld id="{3EABF4D3-A546-3148-9575-9A761C7268E8}" type="slidenum">
              <a:rPr lang="en-US" smtClean="0"/>
              <a:t>18</a:t>
            </a:fld>
            <a:endParaRPr lang="en-US"/>
          </a:p>
        </p:txBody>
      </p:sp>
    </p:spTree>
    <p:extLst>
      <p:ext uri="{BB962C8B-B14F-4D97-AF65-F5344CB8AC3E}">
        <p14:creationId xmlns:p14="http://schemas.microsoft.com/office/powerpoint/2010/main" val="131468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9/30/2024</a:t>
            </a:fld>
            <a:endParaRPr lang="en-US"/>
          </a:p>
        </p:txBody>
      </p:sp>
      <p:sp>
        <p:nvSpPr>
          <p:cNvPr id="6" name="Holder 6"/>
          <p:cNvSpPr>
            <a:spLocks noGrp="1"/>
          </p:cNvSpPr>
          <p:nvPr>
            <p:ph type="sldNum" sz="quarter" idx="7"/>
          </p:nvPr>
        </p:nvSpPr>
        <p:spPr/>
        <p:txBody>
          <a:bodyPr lIns="0" tIns="0" rIns="0" bIns="0"/>
          <a:lstStyle>
            <a:lvl1pPr>
              <a:defRPr sz="800" b="0" i="0">
                <a:solidFill>
                  <a:schemeClr val="bg1"/>
                </a:solidFill>
                <a:latin typeface="Arial Narrow"/>
                <a:cs typeface="Arial Narrow"/>
              </a:defRPr>
            </a:lvl1pPr>
          </a:lstStyle>
          <a:p>
            <a:pPr marL="38100">
              <a:lnSpc>
                <a:spcPct val="100000"/>
              </a:lnSpc>
              <a:spcBef>
                <a:spcPts val="45"/>
              </a:spcBef>
            </a:pPr>
            <a:fld id="{81D60167-4931-47E6-BA6A-407CBD079E47}" type="slidenum">
              <a:rPr dirty="0"/>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accent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9/30/2024</a:t>
            </a:fld>
            <a:endParaRPr lang="en-US"/>
          </a:p>
        </p:txBody>
      </p:sp>
      <p:sp>
        <p:nvSpPr>
          <p:cNvPr id="6" name="Holder 6"/>
          <p:cNvSpPr>
            <a:spLocks noGrp="1"/>
          </p:cNvSpPr>
          <p:nvPr>
            <p:ph type="sldNum" sz="quarter" idx="7"/>
          </p:nvPr>
        </p:nvSpPr>
        <p:spPr/>
        <p:txBody>
          <a:bodyPr lIns="0" tIns="0" rIns="0" bIns="0"/>
          <a:lstStyle>
            <a:lvl1pPr>
              <a:defRPr sz="800" b="0" i="0">
                <a:solidFill>
                  <a:schemeClr val="bg1"/>
                </a:solidFill>
                <a:latin typeface="Arial Narrow"/>
                <a:cs typeface="Arial Narrow"/>
              </a:defRPr>
            </a:lvl1pPr>
          </a:lstStyle>
          <a:p>
            <a:pPr marL="38100">
              <a:lnSpc>
                <a:spcPct val="100000"/>
              </a:lnSpc>
              <a:spcBef>
                <a:spcPts val="45"/>
              </a:spcBef>
            </a:pPr>
            <a:fld id="{81D60167-4931-47E6-BA6A-407CBD079E47}" type="slidenum">
              <a:rPr dirty="0"/>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accent1"/>
                </a:solidFill>
                <a:latin typeface="Calibri"/>
                <a:cs typeface="Calibri"/>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9/30/2024</a:t>
            </a:fld>
            <a:endParaRPr lang="en-US"/>
          </a:p>
        </p:txBody>
      </p:sp>
      <p:sp>
        <p:nvSpPr>
          <p:cNvPr id="7" name="Holder 7"/>
          <p:cNvSpPr>
            <a:spLocks noGrp="1"/>
          </p:cNvSpPr>
          <p:nvPr>
            <p:ph type="sldNum" sz="quarter" idx="7"/>
          </p:nvPr>
        </p:nvSpPr>
        <p:spPr/>
        <p:txBody>
          <a:bodyPr lIns="0" tIns="0" rIns="0" bIns="0"/>
          <a:lstStyle>
            <a:lvl1pPr>
              <a:defRPr sz="800" b="0" i="0">
                <a:solidFill>
                  <a:schemeClr val="bg1"/>
                </a:solidFill>
                <a:latin typeface="Arial Narrow"/>
                <a:cs typeface="Arial Narrow"/>
              </a:defRPr>
            </a:lvl1pPr>
          </a:lstStyle>
          <a:p>
            <a:pPr marL="38100">
              <a:lnSpc>
                <a:spcPct val="100000"/>
              </a:lnSpc>
              <a:spcBef>
                <a:spcPts val="45"/>
              </a:spcBef>
            </a:pPr>
            <a:fld id="{81D60167-4931-47E6-BA6A-407CBD079E47}" type="slidenum">
              <a:rPr dirty="0"/>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975600"/>
            <a:ext cx="9144000" cy="839664"/>
          </a:xfrm>
          <a:prstGeom prst="rect">
            <a:avLst/>
          </a:prstGeom>
        </p:spPr>
      </p:pic>
      <p:sp>
        <p:nvSpPr>
          <p:cNvPr id="17" name="bg object 17"/>
          <p:cNvSpPr/>
          <p:nvPr/>
        </p:nvSpPr>
        <p:spPr>
          <a:xfrm>
            <a:off x="0" y="975600"/>
            <a:ext cx="9144000" cy="1905"/>
          </a:xfrm>
          <a:custGeom>
            <a:avLst/>
            <a:gdLst/>
            <a:ahLst/>
            <a:cxnLst/>
            <a:rect l="l" t="t" r="r" b="b"/>
            <a:pathLst>
              <a:path w="9144000" h="1905">
                <a:moveTo>
                  <a:pt x="0" y="0"/>
                </a:moveTo>
                <a:lnTo>
                  <a:pt x="9144000" y="1588"/>
                </a:lnTo>
              </a:path>
            </a:pathLst>
          </a:custGeom>
          <a:ln w="19050">
            <a:solidFill>
              <a:srgbClr val="E30613"/>
            </a:solidFill>
          </a:ln>
        </p:spPr>
        <p:txBody>
          <a:bodyPr wrap="square" lIns="0" tIns="0" rIns="0" bIns="0" rtlCol="0"/>
          <a:lstStyle/>
          <a:p>
            <a:endParaRPr/>
          </a:p>
        </p:txBody>
      </p:sp>
      <p:sp>
        <p:nvSpPr>
          <p:cNvPr id="18" name="bg object 18"/>
          <p:cNvSpPr/>
          <p:nvPr/>
        </p:nvSpPr>
        <p:spPr>
          <a:xfrm>
            <a:off x="0" y="1817999"/>
            <a:ext cx="9144000" cy="1905"/>
          </a:xfrm>
          <a:custGeom>
            <a:avLst/>
            <a:gdLst/>
            <a:ahLst/>
            <a:cxnLst/>
            <a:rect l="l" t="t" r="r" b="b"/>
            <a:pathLst>
              <a:path w="9144000" h="1905">
                <a:moveTo>
                  <a:pt x="0" y="0"/>
                </a:moveTo>
                <a:lnTo>
                  <a:pt x="9144000" y="1588"/>
                </a:lnTo>
              </a:path>
            </a:pathLst>
          </a:custGeom>
          <a:ln w="19050">
            <a:solidFill>
              <a:srgbClr val="E30613"/>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000" b="0" i="0">
                <a:solidFill>
                  <a:schemeClr val="accent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9/30/2024</a:t>
            </a:fld>
            <a:endParaRPr lang="en-US"/>
          </a:p>
        </p:txBody>
      </p:sp>
      <p:sp>
        <p:nvSpPr>
          <p:cNvPr id="5" name="Holder 5"/>
          <p:cNvSpPr>
            <a:spLocks noGrp="1"/>
          </p:cNvSpPr>
          <p:nvPr>
            <p:ph type="sldNum" sz="quarter" idx="7"/>
          </p:nvPr>
        </p:nvSpPr>
        <p:spPr/>
        <p:txBody>
          <a:bodyPr lIns="0" tIns="0" rIns="0" bIns="0"/>
          <a:lstStyle>
            <a:lvl1pPr>
              <a:defRPr sz="800" b="0" i="0">
                <a:solidFill>
                  <a:schemeClr val="bg1"/>
                </a:solidFill>
                <a:latin typeface="Arial Narrow"/>
                <a:cs typeface="Arial Narrow"/>
              </a:defRPr>
            </a:lvl1pPr>
          </a:lstStyle>
          <a:p>
            <a:pPr marL="38100">
              <a:lnSpc>
                <a:spcPct val="100000"/>
              </a:lnSpc>
              <a:spcBef>
                <a:spcPts val="45"/>
              </a:spcBef>
            </a:pPr>
            <a:fld id="{81D60167-4931-47E6-BA6A-407CBD079E47}" type="slidenum">
              <a:rPr dirty="0"/>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9/30/2024</a:t>
            </a:fld>
            <a:endParaRPr lang="en-US"/>
          </a:p>
        </p:txBody>
      </p:sp>
      <p:sp>
        <p:nvSpPr>
          <p:cNvPr id="4" name="Holder 4"/>
          <p:cNvSpPr>
            <a:spLocks noGrp="1"/>
          </p:cNvSpPr>
          <p:nvPr>
            <p:ph type="sldNum" sz="quarter" idx="7"/>
          </p:nvPr>
        </p:nvSpPr>
        <p:spPr/>
        <p:txBody>
          <a:bodyPr lIns="0" tIns="0" rIns="0" bIns="0"/>
          <a:lstStyle>
            <a:lvl1pPr>
              <a:defRPr sz="800" b="0" i="0">
                <a:solidFill>
                  <a:schemeClr val="bg1"/>
                </a:solidFill>
                <a:latin typeface="Arial Narrow"/>
                <a:cs typeface="Arial Narrow"/>
              </a:defRPr>
            </a:lvl1pPr>
          </a:lstStyle>
          <a:p>
            <a:pPr marL="38100">
              <a:lnSpc>
                <a:spcPct val="100000"/>
              </a:lnSpc>
              <a:spcBef>
                <a:spcPts val="45"/>
              </a:spcBef>
            </a:pPr>
            <a:fld id="{81D60167-4931-47E6-BA6A-407CBD079E47}" type="slidenum">
              <a:rPr dirty="0"/>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bg object 16"/>
          <p:cNvSpPr/>
          <p:nvPr/>
        </p:nvSpPr>
        <p:spPr>
          <a:xfrm>
            <a:off x="0" y="0"/>
            <a:ext cx="9144000" cy="6858000"/>
          </a:xfrm>
          <a:custGeom>
            <a:avLst/>
            <a:gdLst/>
            <a:ahLst/>
            <a:cxnLst/>
            <a:rect l="l" t="t" r="r" b="b"/>
            <a:pathLst>
              <a:path w="9144000" h="6858000">
                <a:moveTo>
                  <a:pt x="9144000" y="0"/>
                </a:moveTo>
                <a:lnTo>
                  <a:pt x="0" y="0"/>
                </a:lnTo>
                <a:lnTo>
                  <a:pt x="0" y="6857999"/>
                </a:lnTo>
                <a:lnTo>
                  <a:pt x="9144000" y="6857999"/>
                </a:lnTo>
                <a:lnTo>
                  <a:pt x="9144000" y="0"/>
                </a:lnTo>
                <a:close/>
              </a:path>
            </a:pathLst>
          </a:custGeom>
          <a:solidFill>
            <a:srgbClr val="F6F6F6"/>
          </a:solidFill>
        </p:spPr>
        <p:txBody>
          <a:bodyPr wrap="square" lIns="0" tIns="0" rIns="0" bIns="0" rtlCol="0"/>
          <a:lstStyle/>
          <a:p>
            <a:endParaRPr/>
          </a:p>
        </p:txBody>
      </p:sp>
      <p:sp>
        <p:nvSpPr>
          <p:cNvPr id="2" name="Holder 2"/>
          <p:cNvSpPr>
            <a:spLocks noGrp="1"/>
          </p:cNvSpPr>
          <p:nvPr>
            <p:ph type="title"/>
          </p:nvPr>
        </p:nvSpPr>
        <p:spPr>
          <a:xfrm>
            <a:off x="389780" y="-93980"/>
            <a:ext cx="3465829" cy="635000"/>
          </a:xfrm>
          <a:prstGeom prst="rect">
            <a:avLst/>
          </a:prstGeom>
        </p:spPr>
        <p:txBody>
          <a:bodyPr wrap="square" lIns="0" tIns="0" rIns="0" bIns="0">
            <a:spAutoFit/>
          </a:bodyPr>
          <a:lstStyle>
            <a:lvl1pPr>
              <a:defRPr sz="4000" b="0" i="0">
                <a:solidFill>
                  <a:schemeClr val="accent1"/>
                </a:solidFill>
                <a:latin typeface="Calibri"/>
                <a:cs typeface="Calibri"/>
              </a:defRPr>
            </a:lvl1pPr>
          </a:lstStyle>
          <a:p>
            <a:endParaRPr/>
          </a:p>
        </p:txBody>
      </p:sp>
      <p:sp>
        <p:nvSpPr>
          <p:cNvPr id="3" name="Holder 3"/>
          <p:cNvSpPr>
            <a:spLocks noGrp="1"/>
          </p:cNvSpPr>
          <p:nvPr>
            <p:ph type="body" idx="1"/>
          </p:nvPr>
        </p:nvSpPr>
        <p:spPr>
          <a:xfrm>
            <a:off x="361755" y="3370540"/>
            <a:ext cx="6005195" cy="154686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9/30/2024</a:t>
            </a:fld>
            <a:endParaRPr lang="en-US"/>
          </a:p>
        </p:txBody>
      </p:sp>
      <p:sp>
        <p:nvSpPr>
          <p:cNvPr id="6" name="Holder 6"/>
          <p:cNvSpPr>
            <a:spLocks noGrp="1"/>
          </p:cNvSpPr>
          <p:nvPr>
            <p:ph type="sldNum" sz="quarter" idx="7"/>
          </p:nvPr>
        </p:nvSpPr>
        <p:spPr>
          <a:xfrm>
            <a:off x="8889323" y="6719768"/>
            <a:ext cx="180975" cy="142240"/>
          </a:xfrm>
          <a:prstGeom prst="rect">
            <a:avLst/>
          </a:prstGeom>
        </p:spPr>
        <p:txBody>
          <a:bodyPr wrap="square" lIns="0" tIns="0" rIns="0" bIns="0">
            <a:spAutoFit/>
          </a:bodyPr>
          <a:lstStyle>
            <a:lvl1pPr>
              <a:defRPr sz="800" b="0" i="0">
                <a:solidFill>
                  <a:schemeClr val="bg1"/>
                </a:solidFill>
                <a:latin typeface="Arial Narrow"/>
                <a:cs typeface="Arial Narrow"/>
              </a:defRPr>
            </a:lvl1pPr>
          </a:lstStyle>
          <a:p>
            <a:pPr marL="38100">
              <a:lnSpc>
                <a:spcPct val="100000"/>
              </a:lnSpc>
              <a:spcBef>
                <a:spcPts val="45"/>
              </a:spcBef>
            </a:pPr>
            <a:fld id="{81D60167-4931-47E6-BA6A-407CBD079E47}" type="slidenum">
              <a:rPr dirty="0"/>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tackoverflow.com/questions/tagged/r"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posit.co/products/open-source/rstudio/"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nadine.fournier@sib.swis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hyperlink" Target="https://www.sib.swiss/raphael-gottardo-group" TargetMode="External"/><Relationship Id="rId4" Type="http://schemas.openxmlformats.org/officeDocument/2006/relationships/hyperlink" Target="https://agora-cancer.ch/scientific-platforms/translational-data-science-facilit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www.stat.columbia.edu/~tzheng/files/Rcolor.pdf" TargetMode="External"/><Relationship Id="rId2" Type="http://schemas.openxmlformats.org/officeDocument/2006/relationships/hyperlink" Target="https://www.nceas.ucsb.edu/sites/default/files/2020-04/colorPaletteCheatsheet.pdf" TargetMode="Externa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sib-swiss.github.io/Introduction-to-statistics-with-R/day1/" TargetMode="External"/><Relationship Id="rId2" Type="http://schemas.openxmlformats.org/officeDocument/2006/relationships/hyperlink" Target="https://github.com/sib-swiss/first-steps-with-R-training/tree/master" TargetMode="Externa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hyperlink" Target="https://bioinformatics-core-shared-training.github.io/r-intro/index.htm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taniawyss.github.io/intro-to-R/" TargetMode="External"/><Relationship Id="rId2" Type="http://schemas.openxmlformats.org/officeDocument/2006/relationships/hyperlink" Target="https://taniawyss.github.io/flow-cytometry-analysis-with-R"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r-project.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object 8"/>
          <p:cNvSpPr txBox="1"/>
          <p:nvPr/>
        </p:nvSpPr>
        <p:spPr>
          <a:xfrm>
            <a:off x="228600" y="2003838"/>
            <a:ext cx="8652700" cy="579005"/>
          </a:xfrm>
          <a:prstGeom prst="rect">
            <a:avLst/>
          </a:prstGeom>
        </p:spPr>
        <p:txBody>
          <a:bodyPr vert="horz" wrap="square" lIns="0" tIns="27305" rIns="0" bIns="0" rtlCol="0" anchor="t">
            <a:spAutoFit/>
          </a:bodyPr>
          <a:lstStyle/>
          <a:p>
            <a:pPr marL="12700" marR="5080" algn="ctr">
              <a:lnSpc>
                <a:spcPts val="4300"/>
              </a:lnSpc>
              <a:spcBef>
                <a:spcPts val="215"/>
              </a:spcBef>
            </a:pPr>
            <a:r>
              <a:rPr lang="fr-CH" sz="3800" b="1" spc="-5">
                <a:cs typeface="Arial"/>
              </a:rPr>
              <a:t>Introduction to R for Life Sciences</a:t>
            </a:r>
            <a:endParaRPr lang="en-US"/>
          </a:p>
        </p:txBody>
      </p:sp>
      <p:sp>
        <p:nvSpPr>
          <p:cNvPr id="22" name="object 22"/>
          <p:cNvSpPr txBox="1"/>
          <p:nvPr/>
        </p:nvSpPr>
        <p:spPr>
          <a:xfrm>
            <a:off x="76200" y="5740157"/>
            <a:ext cx="8991600" cy="1213153"/>
          </a:xfrm>
          <a:prstGeom prst="rect">
            <a:avLst/>
          </a:prstGeom>
        </p:spPr>
        <p:txBody>
          <a:bodyPr vert="horz" wrap="square" lIns="0" tIns="104140" rIns="0" bIns="0" rtlCol="0">
            <a:spAutoFit/>
          </a:bodyPr>
          <a:lstStyle/>
          <a:p>
            <a:pPr marL="82550" algn="ctr">
              <a:lnSpc>
                <a:spcPct val="100000"/>
              </a:lnSpc>
              <a:spcBef>
                <a:spcPts val="720"/>
              </a:spcBef>
            </a:pPr>
            <a:r>
              <a:rPr lang="fr-CH" sz="2000">
                <a:solidFill>
                  <a:srgbClr val="000000"/>
                </a:solidFill>
                <a:cs typeface="Arial"/>
              </a:rPr>
              <a:t>W</a:t>
            </a:r>
            <a:r>
              <a:rPr sz="2000">
                <a:solidFill>
                  <a:srgbClr val="000000"/>
                </a:solidFill>
                <a:cs typeface="Arial"/>
              </a:rPr>
              <a:t>ith</a:t>
            </a:r>
            <a:r>
              <a:rPr sz="2000" spc="-5">
                <a:solidFill>
                  <a:srgbClr val="000000"/>
                </a:solidFill>
                <a:cs typeface="Arial"/>
              </a:rPr>
              <a:t> </a:t>
            </a:r>
            <a:r>
              <a:rPr sz="2000">
                <a:solidFill>
                  <a:srgbClr val="000000"/>
                </a:solidFill>
                <a:cs typeface="Arial"/>
              </a:rPr>
              <a:t>slides</a:t>
            </a:r>
            <a:r>
              <a:rPr lang="fr-CH" sz="2000">
                <a:solidFill>
                  <a:srgbClr val="000000"/>
                </a:solidFill>
                <a:cs typeface="Arial"/>
              </a:rPr>
              <a:t> from Diana Marek, Thomas Junier, W</a:t>
            </a:r>
            <a:r>
              <a:rPr sz="2000" spc="-10">
                <a:solidFill>
                  <a:srgbClr val="000000"/>
                </a:solidFill>
                <a:cs typeface="Arial"/>
              </a:rPr>
              <a:t>andrille</a:t>
            </a:r>
            <a:r>
              <a:rPr sz="2000" spc="-5">
                <a:solidFill>
                  <a:srgbClr val="000000"/>
                </a:solidFill>
                <a:cs typeface="Arial"/>
              </a:rPr>
              <a:t> </a:t>
            </a:r>
            <a:r>
              <a:rPr sz="2000">
                <a:solidFill>
                  <a:srgbClr val="000000"/>
                </a:solidFill>
                <a:cs typeface="Arial"/>
              </a:rPr>
              <a:t>Duchemin,</a:t>
            </a:r>
            <a:r>
              <a:rPr sz="2000" spc="-15">
                <a:solidFill>
                  <a:srgbClr val="000000"/>
                </a:solidFill>
                <a:cs typeface="Arial"/>
              </a:rPr>
              <a:t> </a:t>
            </a:r>
            <a:r>
              <a:rPr sz="2000" spc="-5">
                <a:solidFill>
                  <a:srgbClr val="000000"/>
                </a:solidFill>
                <a:cs typeface="Arial"/>
              </a:rPr>
              <a:t>Leonore </a:t>
            </a:r>
            <a:r>
              <a:rPr sz="2000" spc="-20">
                <a:solidFill>
                  <a:srgbClr val="000000"/>
                </a:solidFill>
                <a:cs typeface="Arial"/>
              </a:rPr>
              <a:t>Wigger</a:t>
            </a:r>
            <a:endParaRPr lang="fr-CH" sz="2000" spc="-20">
              <a:solidFill>
                <a:srgbClr val="000000"/>
              </a:solidFill>
              <a:cs typeface="Arial"/>
            </a:endParaRPr>
          </a:p>
          <a:p>
            <a:pPr marL="82550" algn="ctr">
              <a:lnSpc>
                <a:spcPct val="100000"/>
              </a:lnSpc>
              <a:spcBef>
                <a:spcPts val="720"/>
              </a:spcBef>
            </a:pPr>
            <a:r>
              <a:rPr lang="fr-CH" sz="2000" spc="-20">
                <a:solidFill>
                  <a:srgbClr val="000000"/>
                </a:solidFill>
                <a:cs typeface="Arial"/>
              </a:rPr>
              <a:t>From: First steps with R in Life Sciences</a:t>
            </a:r>
          </a:p>
          <a:p>
            <a:pPr marL="82550" algn="ctr">
              <a:lnSpc>
                <a:spcPct val="100000"/>
              </a:lnSpc>
              <a:spcBef>
                <a:spcPts val="720"/>
              </a:spcBef>
            </a:pPr>
            <a:endParaRPr sz="2000">
              <a:solidFill>
                <a:srgbClr val="000000"/>
              </a:solidFill>
              <a:cs typeface="Arial"/>
            </a:endParaRPr>
          </a:p>
        </p:txBody>
      </p:sp>
      <p:sp>
        <p:nvSpPr>
          <p:cNvPr id="23" name="Rectangle 22"/>
          <p:cNvSpPr/>
          <p:nvPr/>
        </p:nvSpPr>
        <p:spPr>
          <a:xfrm>
            <a:off x="1536560" y="3581400"/>
            <a:ext cx="6036779" cy="1410643"/>
          </a:xfrm>
          <a:prstGeom prst="rect">
            <a:avLst/>
          </a:prstGeom>
        </p:spPr>
        <p:txBody>
          <a:bodyPr wrap="none">
            <a:spAutoFit/>
          </a:bodyPr>
          <a:lstStyle/>
          <a:p>
            <a:pPr marL="12700" algn="ctr">
              <a:lnSpc>
                <a:spcPct val="100000"/>
              </a:lnSpc>
              <a:spcBef>
                <a:spcPts val="820"/>
              </a:spcBef>
            </a:pPr>
            <a:r>
              <a:rPr lang="fr-CH" sz="2400" b="1">
                <a:solidFill>
                  <a:srgbClr val="000000"/>
                </a:solidFill>
                <a:cs typeface="Arial"/>
              </a:rPr>
              <a:t>João Lourenço, Tania Wyss &amp; Nadine Fournier</a:t>
            </a:r>
          </a:p>
          <a:p>
            <a:pPr marL="12700" algn="ctr">
              <a:lnSpc>
                <a:spcPct val="100000"/>
              </a:lnSpc>
              <a:spcBef>
                <a:spcPts val="820"/>
              </a:spcBef>
            </a:pPr>
            <a:r>
              <a:rPr lang="fr-CH" sz="2400">
                <a:solidFill>
                  <a:schemeClr val="accent1"/>
                </a:solidFill>
                <a:cs typeface="Arial"/>
              </a:rPr>
              <a:t>Translational Data Science </a:t>
            </a:r>
            <a:r>
              <a:rPr lang="mr-IN" sz="2400">
                <a:solidFill>
                  <a:schemeClr val="accent1"/>
                </a:solidFill>
                <a:cs typeface="Arial"/>
              </a:rPr>
              <a:t>–</a:t>
            </a:r>
            <a:r>
              <a:rPr lang="fr-CH" sz="2400">
                <a:solidFill>
                  <a:schemeClr val="accent1"/>
                </a:solidFill>
                <a:cs typeface="Arial"/>
              </a:rPr>
              <a:t> Facility</a:t>
            </a:r>
          </a:p>
          <a:p>
            <a:pPr marL="12700" algn="ctr">
              <a:lnSpc>
                <a:spcPct val="100000"/>
              </a:lnSpc>
              <a:spcBef>
                <a:spcPts val="820"/>
              </a:spcBef>
            </a:pPr>
            <a:r>
              <a:rPr lang="fr-CH" sz="2400">
                <a:solidFill>
                  <a:srgbClr val="000000"/>
                </a:solidFill>
                <a:cs typeface="Arial"/>
              </a:rPr>
              <a:t>SIB Swiss Institute of Bioinformatics</a:t>
            </a:r>
          </a:p>
        </p:txBody>
      </p:sp>
      <p:sp>
        <p:nvSpPr>
          <p:cNvPr id="24" name="Rectangle 23"/>
          <p:cNvSpPr/>
          <p:nvPr/>
        </p:nvSpPr>
        <p:spPr>
          <a:xfrm>
            <a:off x="0" y="0"/>
            <a:ext cx="9144000" cy="121920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TDS_logo.tif"/>
          <p:cNvPicPr>
            <a:picLocks noChangeAspect="1"/>
          </p:cNvPicPr>
          <p:nvPr/>
        </p:nvPicPr>
        <p:blipFill rotWithShape="1">
          <a:blip r:embed="rId2" cstate="print">
            <a:extLst>
              <a:ext uri="{28A0092B-C50C-407E-A947-70E740481C1C}">
                <a14:useLocalDpi xmlns:a14="http://schemas.microsoft.com/office/drawing/2010/main" val="0"/>
              </a:ext>
            </a:extLst>
          </a:blip>
          <a:srcRect b="1992"/>
          <a:stretch/>
        </p:blipFill>
        <p:spPr>
          <a:xfrm>
            <a:off x="152400" y="199721"/>
            <a:ext cx="1066800" cy="819758"/>
          </a:xfrm>
          <a:prstGeom prst="rect">
            <a:avLst/>
          </a:prstGeom>
          <a:ln>
            <a:solidFill>
              <a:schemeClr val="tx2"/>
            </a:solid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2" name="object 42"/>
          <p:cNvSpPr txBox="1">
            <a:spLocks noGrp="1"/>
          </p:cNvSpPr>
          <p:nvPr>
            <p:ph type="title"/>
          </p:nvPr>
        </p:nvSpPr>
        <p:spPr>
          <a:xfrm>
            <a:off x="439077" y="504397"/>
            <a:ext cx="8366759" cy="695960"/>
          </a:xfrm>
          <a:prstGeom prst="rect">
            <a:avLst/>
          </a:prstGeom>
        </p:spPr>
        <p:txBody>
          <a:bodyPr vert="horz" wrap="square" lIns="0" tIns="12700" rIns="0" bIns="0" rtlCol="0">
            <a:spAutoFit/>
          </a:bodyPr>
          <a:lstStyle/>
          <a:p>
            <a:pPr marL="12700">
              <a:lnSpc>
                <a:spcPct val="100000"/>
              </a:lnSpc>
              <a:spcBef>
                <a:spcPts val="100"/>
              </a:spcBef>
            </a:pPr>
            <a:r>
              <a:rPr sz="4400" spc="-60"/>
              <a:t>Taking</a:t>
            </a:r>
            <a:r>
              <a:rPr sz="4400" spc="-5"/>
              <a:t> </a:t>
            </a:r>
            <a:r>
              <a:rPr sz="4400" spc="-25"/>
              <a:t>Advantage</a:t>
            </a:r>
            <a:r>
              <a:rPr sz="4400" spc="-5"/>
              <a:t> </a:t>
            </a:r>
            <a:r>
              <a:rPr sz="4400"/>
              <a:t>of</a:t>
            </a:r>
            <a:r>
              <a:rPr sz="4400" spc="-10"/>
              <a:t> </a:t>
            </a:r>
            <a:r>
              <a:rPr sz="4400"/>
              <a:t>R</a:t>
            </a:r>
            <a:r>
              <a:rPr sz="4400" spc="-5"/>
              <a:t> </a:t>
            </a:r>
            <a:r>
              <a:rPr sz="4400" spc="-20"/>
              <a:t>For</a:t>
            </a:r>
            <a:r>
              <a:rPr sz="4400" spc="-5"/>
              <a:t> </a:t>
            </a:r>
            <a:r>
              <a:rPr sz="4400" spc="-85"/>
              <a:t>Your</a:t>
            </a:r>
            <a:r>
              <a:rPr sz="4400" spc="-15"/>
              <a:t> </a:t>
            </a:r>
            <a:r>
              <a:rPr sz="4400" spc="-50"/>
              <a:t>Work</a:t>
            </a:r>
            <a:endParaRPr sz="4400"/>
          </a:p>
        </p:txBody>
      </p:sp>
      <p:sp>
        <p:nvSpPr>
          <p:cNvPr id="51" name="object 51"/>
          <p:cNvSpPr txBox="1">
            <a:spLocks noGrp="1"/>
          </p:cNvSpPr>
          <p:nvPr>
            <p:ph type="sldNum" sz="quarter" idx="7"/>
          </p:nvPr>
        </p:nvSpPr>
        <p:spPr>
          <a:xfrm>
            <a:off x="8839484" y="6563360"/>
            <a:ext cx="180975" cy="142240"/>
          </a:xfrm>
          <a:prstGeom prst="rect">
            <a:avLst/>
          </a:prstGeom>
        </p:spPr>
        <p:txBody>
          <a:bodyPr vert="horz" wrap="square" lIns="0" tIns="5715" rIns="0" bIns="0" rtlCol="0">
            <a:spAutoFit/>
          </a:bodyPr>
          <a:lstStyle/>
          <a:p>
            <a:pPr marL="38100">
              <a:lnSpc>
                <a:spcPct val="100000"/>
              </a:lnSpc>
              <a:spcBef>
                <a:spcPts val="45"/>
              </a:spcBef>
            </a:pPr>
            <a:r>
              <a:t>15</a:t>
            </a:r>
          </a:p>
        </p:txBody>
      </p:sp>
      <p:sp>
        <p:nvSpPr>
          <p:cNvPr id="64" name="Rounded Rectangle 63">
            <a:extLst>
              <a:ext uri="{FF2B5EF4-FFF2-40B4-BE49-F238E27FC236}">
                <a16:creationId xmlns:a16="http://schemas.microsoft.com/office/drawing/2014/main" id="{A7AAC469-596B-684A-A260-C9675C7C5D88}"/>
              </a:ext>
            </a:extLst>
          </p:cNvPr>
          <p:cNvSpPr/>
          <p:nvPr/>
        </p:nvSpPr>
        <p:spPr>
          <a:xfrm>
            <a:off x="454237" y="3565666"/>
            <a:ext cx="1618323" cy="846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a:t>Data acquisition</a:t>
            </a:r>
          </a:p>
        </p:txBody>
      </p:sp>
      <p:sp>
        <p:nvSpPr>
          <p:cNvPr id="65" name="Rounded Rectangle 64">
            <a:extLst>
              <a:ext uri="{FF2B5EF4-FFF2-40B4-BE49-F238E27FC236}">
                <a16:creationId xmlns:a16="http://schemas.microsoft.com/office/drawing/2014/main" id="{746D3ADC-93CC-FF43-9630-4DC28EC736F5}"/>
              </a:ext>
            </a:extLst>
          </p:cNvPr>
          <p:cNvSpPr/>
          <p:nvPr/>
        </p:nvSpPr>
        <p:spPr>
          <a:xfrm>
            <a:off x="454237" y="2079343"/>
            <a:ext cx="1618323" cy="846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a:t>Planning and Preparation</a:t>
            </a:r>
          </a:p>
        </p:txBody>
      </p:sp>
      <p:sp>
        <p:nvSpPr>
          <p:cNvPr id="66" name="Down Arrow 65">
            <a:extLst>
              <a:ext uri="{FF2B5EF4-FFF2-40B4-BE49-F238E27FC236}">
                <a16:creationId xmlns:a16="http://schemas.microsoft.com/office/drawing/2014/main" id="{B49F1652-F8EA-3241-8E68-17BCCECF5BCE}"/>
              </a:ext>
            </a:extLst>
          </p:cNvPr>
          <p:cNvSpPr/>
          <p:nvPr/>
        </p:nvSpPr>
        <p:spPr>
          <a:xfrm>
            <a:off x="1109167" y="3200400"/>
            <a:ext cx="324938"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67" name="Rounded Rectangle 66">
            <a:extLst>
              <a:ext uri="{FF2B5EF4-FFF2-40B4-BE49-F238E27FC236}">
                <a16:creationId xmlns:a16="http://schemas.microsoft.com/office/drawing/2014/main" id="{1576DE1E-289F-E046-9972-6977A0D71354}"/>
              </a:ext>
            </a:extLst>
          </p:cNvPr>
          <p:cNvSpPr/>
          <p:nvPr/>
        </p:nvSpPr>
        <p:spPr>
          <a:xfrm>
            <a:off x="2335839" y="1824792"/>
            <a:ext cx="4776405" cy="4495800"/>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3200"/>
              <a:t>Data analysis in R</a:t>
            </a:r>
          </a:p>
          <a:p>
            <a:pPr algn="ctr"/>
            <a:endParaRPr lang="x-none" sz="3200"/>
          </a:p>
          <a:p>
            <a:pPr algn="ctr"/>
            <a:endParaRPr lang="x-none" sz="3200"/>
          </a:p>
          <a:p>
            <a:pPr algn="ctr"/>
            <a:endParaRPr lang="x-none"/>
          </a:p>
          <a:p>
            <a:pPr algn="ctr"/>
            <a:endParaRPr lang="x-none"/>
          </a:p>
          <a:p>
            <a:pPr algn="ctr"/>
            <a:endParaRPr lang="x-none"/>
          </a:p>
          <a:p>
            <a:pPr algn="ctr"/>
            <a:endParaRPr lang="x-none"/>
          </a:p>
          <a:p>
            <a:pPr algn="ctr"/>
            <a:endParaRPr lang="x-none"/>
          </a:p>
          <a:p>
            <a:pPr algn="ctr"/>
            <a:endParaRPr lang="x-none"/>
          </a:p>
          <a:p>
            <a:pPr algn="ctr"/>
            <a:endParaRPr lang="x-none"/>
          </a:p>
          <a:p>
            <a:pPr algn="ctr"/>
            <a:endParaRPr lang="x-none"/>
          </a:p>
          <a:p>
            <a:pPr algn="ctr"/>
            <a:endParaRPr lang="x-none"/>
          </a:p>
          <a:p>
            <a:pPr algn="ctr"/>
            <a:endParaRPr lang="x-none"/>
          </a:p>
          <a:p>
            <a:pPr algn="ctr"/>
            <a:endParaRPr lang="x-none"/>
          </a:p>
        </p:txBody>
      </p:sp>
      <p:sp>
        <p:nvSpPr>
          <p:cNvPr id="70" name="Rounded Rectangle 69">
            <a:extLst>
              <a:ext uri="{FF2B5EF4-FFF2-40B4-BE49-F238E27FC236}">
                <a16:creationId xmlns:a16="http://schemas.microsoft.com/office/drawing/2014/main" id="{2740B735-9CCA-FF41-9441-330F5B28030B}"/>
              </a:ext>
            </a:extLst>
          </p:cNvPr>
          <p:cNvSpPr/>
          <p:nvPr/>
        </p:nvSpPr>
        <p:spPr>
          <a:xfrm>
            <a:off x="2587978" y="3936331"/>
            <a:ext cx="1741688" cy="15467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b="1"/>
              <a:t>Preprocessing</a:t>
            </a:r>
          </a:p>
          <a:p>
            <a:pPr algn="ctr"/>
            <a:r>
              <a:rPr lang="x-none"/>
              <a:t>(format</a:t>
            </a:r>
            <a:r>
              <a:rPr lang="fr-CH"/>
              <a:t>t</a:t>
            </a:r>
            <a:r>
              <a:rPr lang="x-none"/>
              <a:t>ing, cleaning, QC)</a:t>
            </a:r>
          </a:p>
        </p:txBody>
      </p:sp>
      <p:sp>
        <p:nvSpPr>
          <p:cNvPr id="71" name="Rounded Rectangle 70">
            <a:extLst>
              <a:ext uri="{FF2B5EF4-FFF2-40B4-BE49-F238E27FC236}">
                <a16:creationId xmlns:a16="http://schemas.microsoft.com/office/drawing/2014/main" id="{9BA7F742-A216-6945-AAAC-9F0A68C03478}"/>
              </a:ext>
            </a:extLst>
          </p:cNvPr>
          <p:cNvSpPr/>
          <p:nvPr/>
        </p:nvSpPr>
        <p:spPr>
          <a:xfrm>
            <a:off x="3027381" y="2662992"/>
            <a:ext cx="3656159" cy="846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b="1"/>
              <a:t>Data Representation </a:t>
            </a:r>
            <a:r>
              <a:rPr lang="x-none"/>
              <a:t>(plots, tables)</a:t>
            </a:r>
          </a:p>
        </p:txBody>
      </p:sp>
      <p:sp>
        <p:nvSpPr>
          <p:cNvPr id="72" name="Rounded Rectangle 71">
            <a:extLst>
              <a:ext uri="{FF2B5EF4-FFF2-40B4-BE49-F238E27FC236}">
                <a16:creationId xmlns:a16="http://schemas.microsoft.com/office/drawing/2014/main" id="{44E0E802-62BD-D14A-B8F9-B59F7A2E4D2A}"/>
              </a:ext>
            </a:extLst>
          </p:cNvPr>
          <p:cNvSpPr/>
          <p:nvPr/>
        </p:nvSpPr>
        <p:spPr>
          <a:xfrm>
            <a:off x="4747233" y="3936331"/>
            <a:ext cx="2012257" cy="19297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x-none" b="1"/>
              <a:t>Analysis</a:t>
            </a:r>
            <a:endParaRPr lang="x-none"/>
          </a:p>
          <a:p>
            <a:pPr algn="ctr"/>
            <a:r>
              <a:rPr lang="x-none"/>
              <a:t>(</a:t>
            </a:r>
            <a:r>
              <a:rPr lang="fr-CH" err="1"/>
              <a:t>statistics</a:t>
            </a:r>
            <a:r>
              <a:rPr lang="fr-CH"/>
              <a:t>,</a:t>
            </a:r>
            <a:endParaRPr lang="fr-CH">
              <a:cs typeface="Calibri"/>
            </a:endParaRPr>
          </a:p>
          <a:p>
            <a:pPr algn="ctr"/>
            <a:r>
              <a:rPr lang="x-none"/>
              <a:t>omics</a:t>
            </a:r>
          </a:p>
          <a:p>
            <a:pPr algn="ctr"/>
            <a:r>
              <a:rPr lang="x-none"/>
              <a:t>analysis, etc )</a:t>
            </a:r>
            <a:endParaRPr lang="x-none">
              <a:cs typeface="Calibri"/>
            </a:endParaRPr>
          </a:p>
        </p:txBody>
      </p:sp>
      <p:sp>
        <p:nvSpPr>
          <p:cNvPr id="73" name="object 50">
            <a:extLst>
              <a:ext uri="{FF2B5EF4-FFF2-40B4-BE49-F238E27FC236}">
                <a16:creationId xmlns:a16="http://schemas.microsoft.com/office/drawing/2014/main" id="{8F7F575E-2B70-2B4C-9745-F2C22FAACED9}"/>
              </a:ext>
            </a:extLst>
          </p:cNvPr>
          <p:cNvSpPr txBox="1"/>
          <p:nvPr/>
        </p:nvSpPr>
        <p:spPr>
          <a:xfrm>
            <a:off x="2640637" y="3559906"/>
            <a:ext cx="1272597" cy="299720"/>
          </a:xfrm>
          <a:prstGeom prst="rect">
            <a:avLst/>
          </a:prstGeom>
        </p:spPr>
        <p:txBody>
          <a:bodyPr vert="horz" wrap="square" lIns="0" tIns="12700" rIns="0" bIns="0" rtlCol="0">
            <a:spAutoFit/>
          </a:bodyPr>
          <a:lstStyle/>
          <a:p>
            <a:pPr marL="12700">
              <a:lnSpc>
                <a:spcPct val="100000"/>
              </a:lnSpc>
              <a:spcBef>
                <a:spcPts val="100"/>
              </a:spcBef>
            </a:pPr>
            <a:r>
              <a:rPr lang="fr-CH" b="1" spc="-10">
                <a:solidFill>
                  <a:srgbClr val="FF0000"/>
                </a:solidFill>
                <a:latin typeface="Calibri"/>
                <a:cs typeface="Calibri"/>
              </a:rPr>
              <a:t>E</a:t>
            </a:r>
            <a:r>
              <a:rPr lang="fr-CH" sz="1800" b="1" spc="-10">
                <a:solidFill>
                  <a:srgbClr val="FF0000"/>
                </a:solidFill>
                <a:latin typeface="Calibri"/>
                <a:cs typeface="Calibri"/>
              </a:rPr>
              <a:t>xploration</a:t>
            </a:r>
            <a:endParaRPr sz="1800">
              <a:latin typeface="Calibri"/>
              <a:cs typeface="Calibri"/>
            </a:endParaRPr>
          </a:p>
        </p:txBody>
      </p:sp>
      <p:sp>
        <p:nvSpPr>
          <p:cNvPr id="75" name="Rounded Rectangle 74">
            <a:extLst>
              <a:ext uri="{FF2B5EF4-FFF2-40B4-BE49-F238E27FC236}">
                <a16:creationId xmlns:a16="http://schemas.microsoft.com/office/drawing/2014/main" id="{7BC2E584-F0AA-DA40-BE20-55747BD50A41}"/>
              </a:ext>
            </a:extLst>
          </p:cNvPr>
          <p:cNvSpPr/>
          <p:nvPr/>
        </p:nvSpPr>
        <p:spPr>
          <a:xfrm>
            <a:off x="7297077" y="2797222"/>
            <a:ext cx="1618323" cy="8563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b="1"/>
              <a:t>Communicate</a:t>
            </a:r>
          </a:p>
          <a:p>
            <a:pPr algn="ctr"/>
            <a:r>
              <a:rPr lang="x-none"/>
              <a:t>(reports)</a:t>
            </a:r>
          </a:p>
        </p:txBody>
      </p:sp>
      <p:sp>
        <p:nvSpPr>
          <p:cNvPr id="76" name="Right Arrow 75">
            <a:extLst>
              <a:ext uri="{FF2B5EF4-FFF2-40B4-BE49-F238E27FC236}">
                <a16:creationId xmlns:a16="http://schemas.microsoft.com/office/drawing/2014/main" id="{A83EC0BA-54EB-5641-B9FB-455BD61DE147}"/>
              </a:ext>
            </a:extLst>
          </p:cNvPr>
          <p:cNvSpPr/>
          <p:nvPr/>
        </p:nvSpPr>
        <p:spPr>
          <a:xfrm>
            <a:off x="6852859" y="2891592"/>
            <a:ext cx="326860" cy="4572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50" name="object 50"/>
          <p:cNvSpPr txBox="1"/>
          <p:nvPr/>
        </p:nvSpPr>
        <p:spPr>
          <a:xfrm>
            <a:off x="1931407" y="5559392"/>
            <a:ext cx="1087120" cy="289823"/>
          </a:xfrm>
          <a:prstGeom prst="rect">
            <a:avLst/>
          </a:prstGeom>
        </p:spPr>
        <p:txBody>
          <a:bodyPr vert="horz" wrap="square" lIns="0" tIns="12700" rIns="0" bIns="0" rtlCol="0">
            <a:spAutoFit/>
          </a:bodyPr>
          <a:lstStyle/>
          <a:p>
            <a:pPr marL="12700" algn="ctr">
              <a:lnSpc>
                <a:spcPct val="100000"/>
              </a:lnSpc>
              <a:spcBef>
                <a:spcPts val="100"/>
              </a:spcBef>
            </a:pPr>
            <a:r>
              <a:rPr sz="1800" b="1" spc="-10">
                <a:solidFill>
                  <a:srgbClr val="FF0000"/>
                </a:solidFill>
                <a:latin typeface="Calibri"/>
                <a:cs typeface="Calibri"/>
              </a:rPr>
              <a:t>Import</a:t>
            </a:r>
            <a:r>
              <a:rPr sz="1800" b="1" spc="-35">
                <a:solidFill>
                  <a:srgbClr val="FF0000"/>
                </a:solidFill>
                <a:latin typeface="Calibri"/>
                <a:cs typeface="Calibri"/>
              </a:rPr>
              <a:t> </a:t>
            </a:r>
            <a:endParaRPr lang="fr-CH" sz="1800" b="1" spc="-35">
              <a:solidFill>
                <a:srgbClr val="FF0000"/>
              </a:solidFill>
              <a:latin typeface="Calibri"/>
              <a:cs typeface="Calibri"/>
            </a:endParaRPr>
          </a:p>
        </p:txBody>
      </p:sp>
      <p:sp>
        <p:nvSpPr>
          <p:cNvPr id="49" name="object 49"/>
          <p:cNvSpPr txBox="1"/>
          <p:nvPr/>
        </p:nvSpPr>
        <p:spPr>
          <a:xfrm>
            <a:off x="6680801" y="2470433"/>
            <a:ext cx="645795" cy="299720"/>
          </a:xfrm>
          <a:prstGeom prst="rect">
            <a:avLst/>
          </a:prstGeom>
        </p:spPr>
        <p:txBody>
          <a:bodyPr vert="horz" wrap="square" lIns="0" tIns="12700" rIns="0" bIns="0" rtlCol="0">
            <a:spAutoFit/>
          </a:bodyPr>
          <a:lstStyle/>
          <a:p>
            <a:pPr marL="12700">
              <a:lnSpc>
                <a:spcPct val="100000"/>
              </a:lnSpc>
              <a:spcBef>
                <a:spcPts val="100"/>
              </a:spcBef>
            </a:pPr>
            <a:r>
              <a:rPr sz="1800" b="1" spc="-5">
                <a:solidFill>
                  <a:srgbClr val="FF0000"/>
                </a:solidFill>
                <a:latin typeface="Calibri"/>
                <a:cs typeface="Calibri"/>
              </a:rPr>
              <a:t>Exp</a:t>
            </a:r>
            <a:r>
              <a:rPr sz="1800" b="1" spc="-10">
                <a:solidFill>
                  <a:srgbClr val="FF0000"/>
                </a:solidFill>
                <a:latin typeface="Calibri"/>
                <a:cs typeface="Calibri"/>
              </a:rPr>
              <a:t>o</a:t>
            </a:r>
            <a:r>
              <a:rPr sz="1800" b="1" spc="-5">
                <a:solidFill>
                  <a:srgbClr val="FF0000"/>
                </a:solidFill>
                <a:latin typeface="Calibri"/>
                <a:cs typeface="Calibri"/>
              </a:rPr>
              <a:t>r</a:t>
            </a:r>
            <a:r>
              <a:rPr sz="1800" b="1">
                <a:solidFill>
                  <a:srgbClr val="FF0000"/>
                </a:solidFill>
                <a:latin typeface="Calibri"/>
                <a:cs typeface="Calibri"/>
              </a:rPr>
              <a:t>t</a:t>
            </a:r>
            <a:endParaRPr sz="1800">
              <a:latin typeface="Calibri"/>
              <a:cs typeface="Calibri"/>
            </a:endParaRPr>
          </a:p>
        </p:txBody>
      </p:sp>
      <p:sp>
        <p:nvSpPr>
          <p:cNvPr id="81" name="Right Arrow 80">
            <a:extLst>
              <a:ext uri="{FF2B5EF4-FFF2-40B4-BE49-F238E27FC236}">
                <a16:creationId xmlns:a16="http://schemas.microsoft.com/office/drawing/2014/main" id="{E3913A1F-8125-7A4A-92F5-4E484A72EBEB}"/>
              </a:ext>
            </a:extLst>
          </p:cNvPr>
          <p:cNvSpPr/>
          <p:nvPr/>
        </p:nvSpPr>
        <p:spPr>
          <a:xfrm rot="16200000">
            <a:off x="5449009" y="3490162"/>
            <a:ext cx="326860" cy="4572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82" name="Right Arrow 81">
            <a:extLst>
              <a:ext uri="{FF2B5EF4-FFF2-40B4-BE49-F238E27FC236}">
                <a16:creationId xmlns:a16="http://schemas.microsoft.com/office/drawing/2014/main" id="{20E03DD1-FBC5-7943-9BC0-CF1D17C14E85}"/>
              </a:ext>
            </a:extLst>
          </p:cNvPr>
          <p:cNvSpPr/>
          <p:nvPr/>
        </p:nvSpPr>
        <p:spPr>
          <a:xfrm>
            <a:off x="4393239" y="4613558"/>
            <a:ext cx="326860" cy="4572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84" name="object 50">
            <a:extLst>
              <a:ext uri="{FF2B5EF4-FFF2-40B4-BE49-F238E27FC236}">
                <a16:creationId xmlns:a16="http://schemas.microsoft.com/office/drawing/2014/main" id="{89953E49-ECC9-8C4A-8681-31561575B845}"/>
              </a:ext>
            </a:extLst>
          </p:cNvPr>
          <p:cNvSpPr txBox="1"/>
          <p:nvPr/>
        </p:nvSpPr>
        <p:spPr>
          <a:xfrm>
            <a:off x="5917239" y="3577392"/>
            <a:ext cx="856415" cy="289823"/>
          </a:xfrm>
          <a:prstGeom prst="rect">
            <a:avLst/>
          </a:prstGeom>
        </p:spPr>
        <p:txBody>
          <a:bodyPr vert="horz" wrap="square" lIns="0" tIns="12700" rIns="0" bIns="0" rtlCol="0">
            <a:spAutoFit/>
          </a:bodyPr>
          <a:lstStyle/>
          <a:p>
            <a:pPr marL="12700">
              <a:lnSpc>
                <a:spcPct val="100000"/>
              </a:lnSpc>
              <a:spcBef>
                <a:spcPts val="100"/>
              </a:spcBef>
            </a:pPr>
            <a:r>
              <a:rPr lang="fr-CH" b="1" spc="-10" err="1">
                <a:solidFill>
                  <a:srgbClr val="FF0000"/>
                </a:solidFill>
                <a:latin typeface="Calibri"/>
                <a:cs typeface="Calibri"/>
              </a:rPr>
              <a:t>Results</a:t>
            </a:r>
            <a:endParaRPr sz="1800">
              <a:latin typeface="Calibri"/>
              <a:cs typeface="Calibri"/>
            </a:endParaRPr>
          </a:p>
        </p:txBody>
      </p:sp>
      <p:sp>
        <p:nvSpPr>
          <p:cNvPr id="87" name="Rounded Rectangle 86">
            <a:extLst>
              <a:ext uri="{FF2B5EF4-FFF2-40B4-BE49-F238E27FC236}">
                <a16:creationId xmlns:a16="http://schemas.microsoft.com/office/drawing/2014/main" id="{770B592C-E81D-DE42-8777-1F577B741BDD}"/>
              </a:ext>
            </a:extLst>
          </p:cNvPr>
          <p:cNvSpPr/>
          <p:nvPr/>
        </p:nvSpPr>
        <p:spPr>
          <a:xfrm>
            <a:off x="439077" y="4872792"/>
            <a:ext cx="1618323" cy="12212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b="1"/>
              <a:t>Manual analysis </a:t>
            </a:r>
          </a:p>
          <a:p>
            <a:pPr algn="ctr"/>
            <a:r>
              <a:rPr lang="x-none"/>
              <a:t>(QC, gating)</a:t>
            </a:r>
          </a:p>
        </p:txBody>
      </p:sp>
      <p:sp>
        <p:nvSpPr>
          <p:cNvPr id="89" name="Down Arrow 88">
            <a:extLst>
              <a:ext uri="{FF2B5EF4-FFF2-40B4-BE49-F238E27FC236}">
                <a16:creationId xmlns:a16="http://schemas.microsoft.com/office/drawing/2014/main" id="{64607BD8-D581-2240-AF68-EC1CFBD4C5F9}"/>
              </a:ext>
            </a:extLst>
          </p:cNvPr>
          <p:cNvSpPr/>
          <p:nvPr/>
        </p:nvSpPr>
        <p:spPr>
          <a:xfrm>
            <a:off x="1089170" y="4551283"/>
            <a:ext cx="324938"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90" name="Right Arrow 89">
            <a:extLst>
              <a:ext uri="{FF2B5EF4-FFF2-40B4-BE49-F238E27FC236}">
                <a16:creationId xmlns:a16="http://schemas.microsoft.com/office/drawing/2014/main" id="{DD7B9541-DD10-444B-A1EA-2300896EAFB3}"/>
              </a:ext>
            </a:extLst>
          </p:cNvPr>
          <p:cNvSpPr/>
          <p:nvPr/>
        </p:nvSpPr>
        <p:spPr>
          <a:xfrm>
            <a:off x="2183439" y="4948992"/>
            <a:ext cx="326860" cy="4572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91" name="Right Arrow 90">
            <a:extLst>
              <a:ext uri="{FF2B5EF4-FFF2-40B4-BE49-F238E27FC236}">
                <a16:creationId xmlns:a16="http://schemas.microsoft.com/office/drawing/2014/main" id="{9EF24E93-A495-484D-8BBE-748CED8B70CD}"/>
              </a:ext>
            </a:extLst>
          </p:cNvPr>
          <p:cNvSpPr/>
          <p:nvPr/>
        </p:nvSpPr>
        <p:spPr>
          <a:xfrm rot="16200000">
            <a:off x="3848808" y="3490161"/>
            <a:ext cx="326860" cy="4572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69" name="Right Arrow 68">
            <a:extLst>
              <a:ext uri="{FF2B5EF4-FFF2-40B4-BE49-F238E27FC236}">
                <a16:creationId xmlns:a16="http://schemas.microsoft.com/office/drawing/2014/main" id="{26F72C69-04CD-5A45-9B29-B11F012373ED}"/>
              </a:ext>
            </a:extLst>
          </p:cNvPr>
          <p:cNvSpPr/>
          <p:nvPr/>
        </p:nvSpPr>
        <p:spPr>
          <a:xfrm>
            <a:off x="2183439" y="3954239"/>
            <a:ext cx="326860" cy="45720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47503" y="1083945"/>
            <a:ext cx="8145145" cy="5164635"/>
          </a:xfrm>
          <a:prstGeom prst="rect">
            <a:avLst/>
          </a:prstGeom>
        </p:spPr>
        <p:txBody>
          <a:bodyPr vert="horz" wrap="square" lIns="0" tIns="12700" rIns="0" bIns="0" rtlCol="0">
            <a:spAutoFit/>
          </a:bodyPr>
          <a:lstStyle/>
          <a:p>
            <a:pPr marL="194945" marR="5080" indent="-182880">
              <a:lnSpc>
                <a:spcPct val="100000"/>
              </a:lnSpc>
              <a:spcBef>
                <a:spcPts val="100"/>
              </a:spcBef>
              <a:buFont typeface="Arial"/>
              <a:buChar char="•"/>
              <a:tabLst>
                <a:tab pos="195580" algn="l"/>
              </a:tabLst>
            </a:pPr>
            <a:r>
              <a:rPr sz="2400" spc="-10">
                <a:solidFill>
                  <a:srgbClr val="262626"/>
                </a:solidFill>
                <a:latin typeface="Calibri"/>
                <a:cs typeface="Calibri"/>
              </a:rPr>
              <a:t>Group</a:t>
            </a:r>
            <a:r>
              <a:rPr sz="2400" spc="-5">
                <a:solidFill>
                  <a:srgbClr val="262626"/>
                </a:solidFill>
                <a:latin typeface="Calibri"/>
                <a:cs typeface="Calibri"/>
              </a:rPr>
              <a:t> of </a:t>
            </a:r>
            <a:r>
              <a:rPr sz="2400" spc="-20">
                <a:solidFill>
                  <a:srgbClr val="4F81BD"/>
                </a:solidFill>
                <a:latin typeface="Calibri"/>
                <a:cs typeface="Calibri"/>
              </a:rPr>
              <a:t>core</a:t>
            </a:r>
            <a:r>
              <a:rPr sz="2400">
                <a:solidFill>
                  <a:srgbClr val="4F81BD"/>
                </a:solidFill>
                <a:latin typeface="Calibri"/>
                <a:cs typeface="Calibri"/>
              </a:rPr>
              <a:t> </a:t>
            </a:r>
            <a:r>
              <a:rPr sz="2400" spc="-10">
                <a:solidFill>
                  <a:srgbClr val="4F81BD"/>
                </a:solidFill>
                <a:latin typeface="Calibri"/>
                <a:cs typeface="Calibri"/>
              </a:rPr>
              <a:t>developers</a:t>
            </a:r>
            <a:r>
              <a:rPr sz="2400" spc="-20">
                <a:solidFill>
                  <a:srgbClr val="4F81BD"/>
                </a:solidFill>
                <a:latin typeface="Calibri"/>
                <a:cs typeface="Calibri"/>
              </a:rPr>
              <a:t> </a:t>
            </a:r>
            <a:r>
              <a:rPr sz="2400" spc="-5">
                <a:solidFill>
                  <a:srgbClr val="262626"/>
                </a:solidFill>
                <a:latin typeface="Calibri"/>
                <a:cs typeface="Calibri"/>
              </a:rPr>
              <a:t>who</a:t>
            </a:r>
            <a:r>
              <a:rPr sz="2400" spc="-15">
                <a:solidFill>
                  <a:srgbClr val="262626"/>
                </a:solidFill>
                <a:latin typeface="Calibri"/>
                <a:cs typeface="Calibri"/>
              </a:rPr>
              <a:t> </a:t>
            </a:r>
            <a:r>
              <a:rPr sz="2400" spc="-10">
                <a:solidFill>
                  <a:srgbClr val="4F81BD"/>
                </a:solidFill>
                <a:latin typeface="Calibri"/>
                <a:cs typeface="Calibri"/>
              </a:rPr>
              <a:t>maintain</a:t>
            </a:r>
            <a:r>
              <a:rPr sz="2400" spc="-5">
                <a:solidFill>
                  <a:srgbClr val="4F81BD"/>
                </a:solidFill>
                <a:latin typeface="Calibri"/>
                <a:cs typeface="Calibri"/>
              </a:rPr>
              <a:t> </a:t>
            </a:r>
            <a:r>
              <a:rPr sz="2400">
                <a:solidFill>
                  <a:srgbClr val="262626"/>
                </a:solidFill>
                <a:latin typeface="Calibri"/>
                <a:cs typeface="Calibri"/>
              </a:rPr>
              <a:t>and</a:t>
            </a:r>
            <a:r>
              <a:rPr sz="2400" spc="-5">
                <a:solidFill>
                  <a:srgbClr val="262626"/>
                </a:solidFill>
                <a:latin typeface="Calibri"/>
                <a:cs typeface="Calibri"/>
              </a:rPr>
              <a:t> </a:t>
            </a:r>
            <a:r>
              <a:rPr sz="2400" spc="-10">
                <a:solidFill>
                  <a:srgbClr val="4F81BD"/>
                </a:solidFill>
                <a:latin typeface="Calibri"/>
                <a:cs typeface="Calibri"/>
              </a:rPr>
              <a:t>upgrade</a:t>
            </a:r>
            <a:r>
              <a:rPr sz="2400">
                <a:solidFill>
                  <a:srgbClr val="4F81BD"/>
                </a:solidFill>
                <a:latin typeface="Calibri"/>
                <a:cs typeface="Calibri"/>
              </a:rPr>
              <a:t> </a:t>
            </a:r>
            <a:r>
              <a:rPr sz="2400" spc="-5">
                <a:solidFill>
                  <a:srgbClr val="262626"/>
                </a:solidFill>
                <a:latin typeface="Calibri"/>
                <a:cs typeface="Calibri"/>
              </a:rPr>
              <a:t>the</a:t>
            </a:r>
            <a:r>
              <a:rPr sz="2400">
                <a:solidFill>
                  <a:srgbClr val="262626"/>
                </a:solidFill>
                <a:latin typeface="Calibri"/>
                <a:cs typeface="Calibri"/>
              </a:rPr>
              <a:t> </a:t>
            </a:r>
            <a:r>
              <a:rPr sz="2400" spc="-5">
                <a:solidFill>
                  <a:srgbClr val="262626"/>
                </a:solidFill>
                <a:latin typeface="Calibri"/>
                <a:cs typeface="Calibri"/>
              </a:rPr>
              <a:t>basic</a:t>
            </a:r>
            <a:r>
              <a:rPr sz="2400" spc="-10">
                <a:solidFill>
                  <a:srgbClr val="262626"/>
                </a:solidFill>
                <a:latin typeface="Calibri"/>
                <a:cs typeface="Calibri"/>
              </a:rPr>
              <a:t> </a:t>
            </a:r>
            <a:r>
              <a:rPr sz="2400">
                <a:solidFill>
                  <a:srgbClr val="262626"/>
                </a:solidFill>
                <a:latin typeface="Calibri"/>
                <a:cs typeface="Calibri"/>
              </a:rPr>
              <a:t>R </a:t>
            </a:r>
            <a:r>
              <a:rPr sz="2400" spc="-530">
                <a:solidFill>
                  <a:srgbClr val="262626"/>
                </a:solidFill>
                <a:latin typeface="Calibri"/>
                <a:cs typeface="Calibri"/>
              </a:rPr>
              <a:t> </a:t>
            </a:r>
            <a:r>
              <a:rPr sz="2400" spc="-10">
                <a:solidFill>
                  <a:srgbClr val="262626"/>
                </a:solidFill>
                <a:latin typeface="Calibri"/>
                <a:cs typeface="Calibri"/>
              </a:rPr>
              <a:t>installation.</a:t>
            </a:r>
            <a:r>
              <a:rPr sz="2400" spc="-15">
                <a:solidFill>
                  <a:srgbClr val="262626"/>
                </a:solidFill>
                <a:latin typeface="Calibri"/>
                <a:cs typeface="Calibri"/>
              </a:rPr>
              <a:t> </a:t>
            </a:r>
            <a:r>
              <a:rPr sz="2400" spc="-5">
                <a:solidFill>
                  <a:srgbClr val="262626"/>
                </a:solidFill>
                <a:latin typeface="Calibri"/>
                <a:cs typeface="Calibri"/>
              </a:rPr>
              <a:t>New</a:t>
            </a:r>
            <a:r>
              <a:rPr sz="2400" spc="-10">
                <a:solidFill>
                  <a:srgbClr val="262626"/>
                </a:solidFill>
                <a:latin typeface="Calibri"/>
                <a:cs typeface="Calibri"/>
              </a:rPr>
              <a:t> </a:t>
            </a:r>
            <a:r>
              <a:rPr sz="2400" spc="-15">
                <a:solidFill>
                  <a:srgbClr val="262626"/>
                </a:solidFill>
                <a:latin typeface="Calibri"/>
                <a:cs typeface="Calibri"/>
              </a:rPr>
              <a:t>version</a:t>
            </a:r>
            <a:r>
              <a:rPr sz="2400" spc="-5">
                <a:solidFill>
                  <a:srgbClr val="262626"/>
                </a:solidFill>
                <a:latin typeface="Calibri"/>
                <a:cs typeface="Calibri"/>
              </a:rPr>
              <a:t> every </a:t>
            </a:r>
            <a:r>
              <a:rPr sz="2400">
                <a:solidFill>
                  <a:srgbClr val="262626"/>
                </a:solidFill>
                <a:latin typeface="Calibri"/>
                <a:cs typeface="Calibri"/>
              </a:rPr>
              <a:t>6</a:t>
            </a:r>
            <a:r>
              <a:rPr sz="2400" spc="-10">
                <a:solidFill>
                  <a:srgbClr val="262626"/>
                </a:solidFill>
                <a:latin typeface="Calibri"/>
                <a:cs typeface="Calibri"/>
              </a:rPr>
              <a:t> months.</a:t>
            </a:r>
            <a:endParaRPr sz="2400">
              <a:latin typeface="Calibri"/>
              <a:cs typeface="Calibri"/>
            </a:endParaRPr>
          </a:p>
          <a:p>
            <a:pPr>
              <a:lnSpc>
                <a:spcPct val="100000"/>
              </a:lnSpc>
              <a:spcBef>
                <a:spcPts val="40"/>
              </a:spcBef>
              <a:buClr>
                <a:srgbClr val="262626"/>
              </a:buClr>
              <a:buFont typeface="Arial"/>
              <a:buChar char="•"/>
            </a:pPr>
            <a:endParaRPr sz="3250">
              <a:latin typeface="Calibri"/>
              <a:cs typeface="Calibri"/>
            </a:endParaRPr>
          </a:p>
          <a:p>
            <a:pPr marL="194945" marR="139065" indent="-182880">
              <a:lnSpc>
                <a:spcPct val="100800"/>
              </a:lnSpc>
              <a:buFont typeface="Arial"/>
              <a:buChar char="•"/>
              <a:tabLst>
                <a:tab pos="195580" algn="l"/>
              </a:tabLst>
            </a:pPr>
            <a:r>
              <a:rPr sz="2400" spc="-15">
                <a:solidFill>
                  <a:srgbClr val="262626"/>
                </a:solidFill>
                <a:latin typeface="Calibri"/>
                <a:cs typeface="Calibri"/>
              </a:rPr>
              <a:t>Anyone</a:t>
            </a:r>
            <a:r>
              <a:rPr sz="2400" spc="-5">
                <a:solidFill>
                  <a:srgbClr val="262626"/>
                </a:solidFill>
                <a:latin typeface="Calibri"/>
                <a:cs typeface="Calibri"/>
              </a:rPr>
              <a:t> </a:t>
            </a:r>
            <a:r>
              <a:rPr sz="2400" spc="-10">
                <a:solidFill>
                  <a:srgbClr val="262626"/>
                </a:solidFill>
                <a:latin typeface="Calibri"/>
                <a:cs typeface="Calibri"/>
              </a:rPr>
              <a:t>can</a:t>
            </a:r>
            <a:r>
              <a:rPr sz="2400" spc="-5">
                <a:solidFill>
                  <a:srgbClr val="262626"/>
                </a:solidFill>
                <a:latin typeface="Calibri"/>
                <a:cs typeface="Calibri"/>
              </a:rPr>
              <a:t> </a:t>
            </a:r>
            <a:r>
              <a:rPr sz="2400" spc="-10">
                <a:solidFill>
                  <a:srgbClr val="262626"/>
                </a:solidFill>
                <a:latin typeface="Calibri"/>
                <a:cs typeface="Calibri"/>
              </a:rPr>
              <a:t>contribute</a:t>
            </a:r>
            <a:r>
              <a:rPr sz="2400">
                <a:solidFill>
                  <a:srgbClr val="262626"/>
                </a:solidFill>
                <a:latin typeface="Calibri"/>
                <a:cs typeface="Calibri"/>
              </a:rPr>
              <a:t> </a:t>
            </a:r>
            <a:r>
              <a:rPr sz="2400" spc="-5">
                <a:solidFill>
                  <a:srgbClr val="262626"/>
                </a:solidFill>
                <a:latin typeface="Calibri"/>
                <a:cs typeface="Calibri"/>
              </a:rPr>
              <a:t>with</a:t>
            </a:r>
            <a:r>
              <a:rPr sz="2400" spc="-15">
                <a:solidFill>
                  <a:srgbClr val="262626"/>
                </a:solidFill>
                <a:latin typeface="Calibri"/>
                <a:cs typeface="Calibri"/>
              </a:rPr>
              <a:t> </a:t>
            </a:r>
            <a:r>
              <a:rPr sz="2400" spc="-5">
                <a:solidFill>
                  <a:srgbClr val="4F81BD"/>
                </a:solidFill>
                <a:latin typeface="Calibri"/>
                <a:cs typeface="Calibri"/>
              </a:rPr>
              <a:t>add-on </a:t>
            </a:r>
            <a:r>
              <a:rPr sz="2400" spc="-10">
                <a:solidFill>
                  <a:srgbClr val="4F81BD"/>
                </a:solidFill>
                <a:latin typeface="Calibri"/>
                <a:cs typeface="Calibri"/>
              </a:rPr>
              <a:t>packages</a:t>
            </a:r>
            <a:r>
              <a:rPr sz="2400" spc="-5">
                <a:solidFill>
                  <a:srgbClr val="4F81BD"/>
                </a:solidFill>
                <a:latin typeface="Calibri"/>
                <a:cs typeface="Calibri"/>
              </a:rPr>
              <a:t> </a:t>
            </a:r>
            <a:r>
              <a:rPr sz="2400" spc="-5">
                <a:solidFill>
                  <a:srgbClr val="262626"/>
                </a:solidFill>
                <a:latin typeface="Calibri"/>
                <a:cs typeface="Calibri"/>
              </a:rPr>
              <a:t>which</a:t>
            </a:r>
            <a:r>
              <a:rPr sz="2400" spc="-10">
                <a:solidFill>
                  <a:srgbClr val="262626"/>
                </a:solidFill>
                <a:latin typeface="Calibri"/>
                <a:cs typeface="Calibri"/>
              </a:rPr>
              <a:t> provide </a:t>
            </a:r>
            <a:r>
              <a:rPr sz="2400" spc="-5">
                <a:solidFill>
                  <a:srgbClr val="262626"/>
                </a:solidFill>
                <a:latin typeface="Calibri"/>
                <a:cs typeface="Calibri"/>
              </a:rPr>
              <a:t> additional</a:t>
            </a:r>
            <a:r>
              <a:rPr sz="2400">
                <a:solidFill>
                  <a:srgbClr val="262626"/>
                </a:solidFill>
                <a:latin typeface="Calibri"/>
                <a:cs typeface="Calibri"/>
              </a:rPr>
              <a:t> </a:t>
            </a:r>
            <a:r>
              <a:rPr sz="2400" spc="-5">
                <a:solidFill>
                  <a:srgbClr val="262626"/>
                </a:solidFill>
                <a:latin typeface="Calibri"/>
                <a:cs typeface="Calibri"/>
              </a:rPr>
              <a:t>functionality</a:t>
            </a:r>
            <a:r>
              <a:rPr sz="2400">
                <a:solidFill>
                  <a:srgbClr val="262626"/>
                </a:solidFill>
                <a:latin typeface="Calibri"/>
                <a:cs typeface="Calibri"/>
              </a:rPr>
              <a:t> </a:t>
            </a:r>
            <a:r>
              <a:rPr sz="2400" spc="-5">
                <a:solidFill>
                  <a:srgbClr val="262626"/>
                </a:solidFill>
                <a:latin typeface="Calibri"/>
                <a:cs typeface="Calibri"/>
              </a:rPr>
              <a:t>(thousands of</a:t>
            </a:r>
            <a:r>
              <a:rPr sz="2400" spc="5">
                <a:solidFill>
                  <a:srgbClr val="262626"/>
                </a:solidFill>
                <a:latin typeface="Calibri"/>
                <a:cs typeface="Calibri"/>
              </a:rPr>
              <a:t> </a:t>
            </a:r>
            <a:r>
              <a:rPr sz="2400" spc="-5">
                <a:solidFill>
                  <a:srgbClr val="262626"/>
                </a:solidFill>
                <a:latin typeface="Calibri"/>
                <a:cs typeface="Calibri"/>
              </a:rPr>
              <a:t>such</a:t>
            </a:r>
            <a:r>
              <a:rPr sz="2400">
                <a:solidFill>
                  <a:srgbClr val="262626"/>
                </a:solidFill>
                <a:latin typeface="Calibri"/>
                <a:cs typeface="Calibri"/>
              </a:rPr>
              <a:t> </a:t>
            </a:r>
            <a:r>
              <a:rPr sz="2400" spc="-10">
                <a:solidFill>
                  <a:srgbClr val="262626"/>
                </a:solidFill>
                <a:latin typeface="Calibri"/>
                <a:cs typeface="Calibri"/>
              </a:rPr>
              <a:t>packages</a:t>
            </a:r>
            <a:r>
              <a:rPr sz="2400" spc="-5">
                <a:solidFill>
                  <a:srgbClr val="262626"/>
                </a:solidFill>
                <a:latin typeface="Calibri"/>
                <a:cs typeface="Calibri"/>
              </a:rPr>
              <a:t> </a:t>
            </a:r>
            <a:r>
              <a:rPr sz="2400" spc="-10">
                <a:solidFill>
                  <a:srgbClr val="262626"/>
                </a:solidFill>
                <a:latin typeface="Calibri"/>
                <a:cs typeface="Calibri"/>
              </a:rPr>
              <a:t>available)</a:t>
            </a:r>
            <a:r>
              <a:rPr lang="fr-CH" sz="2400" spc="-10">
                <a:solidFill>
                  <a:srgbClr val="262626"/>
                </a:solidFill>
                <a:latin typeface="Calibri"/>
                <a:cs typeface="Calibri"/>
              </a:rPr>
              <a:t> and </a:t>
            </a:r>
            <a:r>
              <a:rPr lang="fr-CH" sz="2400" spc="-10">
                <a:solidFill>
                  <a:schemeClr val="tx2">
                    <a:lumMod val="60000"/>
                    <a:lumOff val="40000"/>
                  </a:schemeClr>
                </a:solidFill>
                <a:latin typeface="Calibri"/>
                <a:cs typeface="Calibri"/>
              </a:rPr>
              <a:t>help</a:t>
            </a:r>
            <a:r>
              <a:rPr lang="fr-CH" sz="2400" spc="-10">
                <a:solidFill>
                  <a:srgbClr val="262626"/>
                </a:solidFill>
                <a:latin typeface="Calibri"/>
                <a:cs typeface="Calibri"/>
              </a:rPr>
              <a:t> for each function.</a:t>
            </a:r>
            <a:endParaRPr sz="2400">
              <a:latin typeface="Calibri"/>
              <a:cs typeface="Calibri"/>
            </a:endParaRPr>
          </a:p>
          <a:p>
            <a:pPr>
              <a:lnSpc>
                <a:spcPct val="100000"/>
              </a:lnSpc>
              <a:spcBef>
                <a:spcPts val="40"/>
              </a:spcBef>
              <a:buClr>
                <a:srgbClr val="262626"/>
              </a:buClr>
              <a:buFont typeface="Arial"/>
              <a:buChar char="•"/>
            </a:pPr>
            <a:endParaRPr sz="3250">
              <a:latin typeface="Calibri"/>
              <a:cs typeface="Calibri"/>
            </a:endParaRPr>
          </a:p>
          <a:p>
            <a:pPr marL="195580" indent="-182880">
              <a:lnSpc>
                <a:spcPct val="100000"/>
              </a:lnSpc>
              <a:buClr>
                <a:srgbClr val="262626"/>
              </a:buClr>
              <a:buFont typeface="Arial"/>
              <a:buChar char="•"/>
              <a:tabLst>
                <a:tab pos="195580" algn="l"/>
              </a:tabLst>
            </a:pPr>
            <a:r>
              <a:rPr sz="2400" spc="-5">
                <a:solidFill>
                  <a:srgbClr val="4F81BD"/>
                </a:solidFill>
                <a:latin typeface="Calibri"/>
                <a:cs typeface="Calibri"/>
              </a:rPr>
              <a:t>Online</a:t>
            </a:r>
            <a:r>
              <a:rPr sz="2400" spc="-30">
                <a:solidFill>
                  <a:srgbClr val="4F81BD"/>
                </a:solidFill>
                <a:latin typeface="Calibri"/>
                <a:cs typeface="Calibri"/>
              </a:rPr>
              <a:t> </a:t>
            </a:r>
            <a:r>
              <a:rPr sz="2400">
                <a:solidFill>
                  <a:srgbClr val="4F81BD"/>
                </a:solidFill>
                <a:latin typeface="Calibri"/>
                <a:cs typeface="Calibri"/>
              </a:rPr>
              <a:t>help</a:t>
            </a:r>
            <a:endParaRPr sz="2400">
              <a:latin typeface="Calibri"/>
              <a:cs typeface="Calibri"/>
            </a:endParaRPr>
          </a:p>
          <a:p>
            <a:pPr marL="357505" lvl="1" indent="-162560">
              <a:lnSpc>
                <a:spcPct val="100000"/>
              </a:lnSpc>
              <a:spcBef>
                <a:spcPts val="625"/>
              </a:spcBef>
              <a:buChar char="-"/>
              <a:tabLst>
                <a:tab pos="357505" algn="l"/>
              </a:tabLst>
            </a:pPr>
            <a:r>
              <a:rPr sz="2400" spc="-5">
                <a:solidFill>
                  <a:srgbClr val="262626"/>
                </a:solidFill>
                <a:latin typeface="Calibri"/>
                <a:cs typeface="Calibri"/>
              </a:rPr>
              <a:t>in</a:t>
            </a:r>
            <a:r>
              <a:rPr sz="2400" spc="-25">
                <a:solidFill>
                  <a:srgbClr val="262626"/>
                </a:solidFill>
                <a:latin typeface="Calibri"/>
                <a:cs typeface="Calibri"/>
              </a:rPr>
              <a:t> </a:t>
            </a:r>
            <a:r>
              <a:rPr sz="2400">
                <a:solidFill>
                  <a:srgbClr val="262626"/>
                </a:solidFill>
                <a:latin typeface="Calibri"/>
                <a:cs typeface="Calibri"/>
              </a:rPr>
              <a:t>user</a:t>
            </a:r>
            <a:r>
              <a:rPr sz="2400" spc="-20">
                <a:solidFill>
                  <a:srgbClr val="262626"/>
                </a:solidFill>
                <a:latin typeface="Calibri"/>
                <a:cs typeface="Calibri"/>
              </a:rPr>
              <a:t> </a:t>
            </a:r>
            <a:r>
              <a:rPr sz="2400" spc="-10">
                <a:solidFill>
                  <a:srgbClr val="262626"/>
                </a:solidFill>
                <a:latin typeface="Calibri"/>
                <a:cs typeface="Calibri"/>
              </a:rPr>
              <a:t>group</a:t>
            </a:r>
            <a:r>
              <a:rPr sz="2400" spc="-20">
                <a:solidFill>
                  <a:srgbClr val="262626"/>
                </a:solidFill>
                <a:latin typeface="Calibri"/>
                <a:cs typeface="Calibri"/>
              </a:rPr>
              <a:t> </a:t>
            </a:r>
            <a:r>
              <a:rPr sz="2400" spc="-10">
                <a:solidFill>
                  <a:srgbClr val="262626"/>
                </a:solidFill>
                <a:latin typeface="Calibri"/>
                <a:cs typeface="Calibri"/>
              </a:rPr>
              <a:t>forums,</a:t>
            </a:r>
            <a:r>
              <a:rPr sz="2400" spc="-30">
                <a:solidFill>
                  <a:srgbClr val="262626"/>
                </a:solidFill>
                <a:latin typeface="Calibri"/>
                <a:cs typeface="Calibri"/>
              </a:rPr>
              <a:t> </a:t>
            </a:r>
            <a:r>
              <a:rPr sz="2400" i="1">
                <a:solidFill>
                  <a:srgbClr val="262626"/>
                </a:solidFill>
                <a:latin typeface="Calibri"/>
                <a:cs typeface="Calibri"/>
              </a:rPr>
              <a:t>eg</a:t>
            </a:r>
            <a:r>
              <a:rPr sz="2400">
                <a:solidFill>
                  <a:srgbClr val="262626"/>
                </a:solidFill>
                <a:latin typeface="Calibri"/>
                <a:cs typeface="Calibri"/>
              </a:rPr>
              <a:t>:</a:t>
            </a:r>
            <a:endParaRPr sz="2400">
              <a:latin typeface="Calibri"/>
              <a:cs typeface="Calibri"/>
            </a:endParaRPr>
          </a:p>
          <a:p>
            <a:pPr marL="194945" marR="3714750">
              <a:lnSpc>
                <a:spcPct val="120000"/>
              </a:lnSpc>
            </a:pPr>
            <a:r>
              <a:rPr sz="1800" u="sng" spc="-10">
                <a:solidFill>
                  <a:srgbClr val="0000FF"/>
                </a:solidFill>
                <a:uFill>
                  <a:solidFill>
                    <a:srgbClr val="0000FF"/>
                  </a:solidFill>
                </a:uFill>
                <a:latin typeface="Calibri"/>
                <a:cs typeface="Calibri"/>
              </a:rPr>
              <a:t>https://stat.ethz.ch/mailman/listinfo/r-help </a:t>
            </a:r>
            <a:r>
              <a:rPr sz="1800" spc="-5">
                <a:solidFill>
                  <a:srgbClr val="0000FF"/>
                </a:solidFill>
                <a:latin typeface="Calibri"/>
                <a:cs typeface="Calibri"/>
              </a:rPr>
              <a:t> </a:t>
            </a:r>
            <a:r>
              <a:rPr sz="1800" u="sng" spc="-15">
                <a:solidFill>
                  <a:srgbClr val="0000FF"/>
                </a:solidFill>
                <a:uFill>
                  <a:solidFill>
                    <a:srgbClr val="0000FF"/>
                  </a:solidFill>
                </a:uFill>
                <a:latin typeface="Calibri"/>
                <a:cs typeface="Calibri"/>
                <a:hlinkClick r:id="rId2"/>
              </a:rPr>
              <a:t>http://stackoverflow.com/questions/tagged/r</a:t>
            </a:r>
            <a:endParaRPr sz="1800">
              <a:latin typeface="Calibri"/>
              <a:cs typeface="Calibri"/>
            </a:endParaRPr>
          </a:p>
          <a:p>
            <a:pPr>
              <a:lnSpc>
                <a:spcPct val="100000"/>
              </a:lnSpc>
              <a:spcBef>
                <a:spcPts val="15"/>
              </a:spcBef>
            </a:pPr>
            <a:endParaRPr sz="2800">
              <a:latin typeface="Calibri"/>
              <a:cs typeface="Calibri"/>
            </a:endParaRPr>
          </a:p>
          <a:p>
            <a:pPr marL="311150" lvl="1" indent="-161925">
              <a:lnSpc>
                <a:spcPct val="100000"/>
              </a:lnSpc>
              <a:buChar char="-"/>
              <a:tabLst>
                <a:tab pos="311150" algn="l"/>
              </a:tabLst>
            </a:pPr>
            <a:r>
              <a:rPr sz="2400" spc="-5">
                <a:solidFill>
                  <a:srgbClr val="262626"/>
                </a:solidFill>
                <a:latin typeface="Calibri"/>
                <a:cs typeface="Calibri"/>
              </a:rPr>
              <a:t>in</a:t>
            </a:r>
            <a:r>
              <a:rPr sz="2400" spc="-10">
                <a:solidFill>
                  <a:srgbClr val="262626"/>
                </a:solidFill>
                <a:latin typeface="Calibri"/>
                <a:cs typeface="Calibri"/>
              </a:rPr>
              <a:t> countless</a:t>
            </a:r>
            <a:r>
              <a:rPr sz="2400" spc="-15">
                <a:solidFill>
                  <a:srgbClr val="262626"/>
                </a:solidFill>
                <a:latin typeface="Calibri"/>
                <a:cs typeface="Calibri"/>
              </a:rPr>
              <a:t> </a:t>
            </a:r>
            <a:r>
              <a:rPr sz="2400" spc="-5">
                <a:solidFill>
                  <a:srgbClr val="262626"/>
                </a:solidFill>
                <a:latin typeface="Calibri"/>
                <a:cs typeface="Calibri"/>
              </a:rPr>
              <a:t>online tutorials,</a:t>
            </a:r>
            <a:r>
              <a:rPr sz="2400" spc="-10">
                <a:solidFill>
                  <a:srgbClr val="262626"/>
                </a:solidFill>
                <a:latin typeface="Calibri"/>
                <a:cs typeface="Calibri"/>
              </a:rPr>
              <a:t> books, </a:t>
            </a:r>
            <a:r>
              <a:rPr sz="2400" spc="-5">
                <a:solidFill>
                  <a:srgbClr val="262626"/>
                </a:solidFill>
                <a:latin typeface="Calibri"/>
                <a:cs typeface="Calibri"/>
              </a:rPr>
              <a:t>blogs</a:t>
            </a:r>
            <a:endParaRPr sz="2400">
              <a:latin typeface="Calibri"/>
              <a:cs typeface="Calibri"/>
            </a:endParaRPr>
          </a:p>
        </p:txBody>
      </p:sp>
      <p:sp>
        <p:nvSpPr>
          <p:cNvPr id="4" name="object 4"/>
          <p:cNvSpPr txBox="1">
            <a:spLocks noGrp="1"/>
          </p:cNvSpPr>
          <p:nvPr>
            <p:ph type="title"/>
          </p:nvPr>
        </p:nvSpPr>
        <p:spPr>
          <a:xfrm>
            <a:off x="389800" y="271779"/>
            <a:ext cx="5172800" cy="505267"/>
          </a:xfrm>
          <a:prstGeom prst="rect">
            <a:avLst/>
          </a:prstGeom>
        </p:spPr>
        <p:txBody>
          <a:bodyPr vert="horz" wrap="square" lIns="0" tIns="12700" rIns="0" bIns="0" rtlCol="0">
            <a:spAutoFit/>
          </a:bodyPr>
          <a:lstStyle/>
          <a:p>
            <a:pPr marL="12700">
              <a:lnSpc>
                <a:spcPct val="100000"/>
              </a:lnSpc>
              <a:spcBef>
                <a:spcPts val="100"/>
              </a:spcBef>
            </a:pPr>
            <a:r>
              <a:rPr sz="3200"/>
              <a:t>R's user community</a:t>
            </a:r>
          </a:p>
        </p:txBody>
      </p:sp>
      <p:sp>
        <p:nvSpPr>
          <p:cNvPr id="5" name="object 5"/>
          <p:cNvSpPr txBox="1"/>
          <p:nvPr/>
        </p:nvSpPr>
        <p:spPr>
          <a:xfrm>
            <a:off x="8914723" y="6719768"/>
            <a:ext cx="117475" cy="142240"/>
          </a:xfrm>
          <a:prstGeom prst="rect">
            <a:avLst/>
          </a:prstGeom>
        </p:spPr>
        <p:txBody>
          <a:bodyPr vert="horz" wrap="square" lIns="0" tIns="5715" rIns="0" bIns="0" rtlCol="0">
            <a:spAutoFit/>
          </a:bodyPr>
          <a:lstStyle/>
          <a:p>
            <a:pPr marL="12700">
              <a:lnSpc>
                <a:spcPct val="100000"/>
              </a:lnSpc>
              <a:spcBef>
                <a:spcPts val="45"/>
              </a:spcBef>
            </a:pPr>
            <a:r>
              <a:rPr sz="800" spc="-5">
                <a:solidFill>
                  <a:srgbClr val="FFFFFF"/>
                </a:solidFill>
                <a:latin typeface="Arial Narrow"/>
                <a:cs typeface="Arial Narrow"/>
              </a:rPr>
              <a:t>17</a:t>
            </a:r>
            <a:endParaRPr sz="800">
              <a:latin typeface="Arial Narrow"/>
              <a:cs typeface="Arial Narrow"/>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80803" y="971803"/>
            <a:ext cx="7574915" cy="760095"/>
          </a:xfrm>
          <a:prstGeom prst="rect">
            <a:avLst/>
          </a:prstGeom>
        </p:spPr>
        <p:txBody>
          <a:bodyPr vert="horz" wrap="square" lIns="0" tIns="9525" rIns="0" bIns="0" rtlCol="0">
            <a:spAutoFit/>
          </a:bodyPr>
          <a:lstStyle/>
          <a:p>
            <a:pPr marL="355600" marR="5080" indent="-342900">
              <a:lnSpc>
                <a:spcPct val="100800"/>
              </a:lnSpc>
              <a:spcBef>
                <a:spcPts val="75"/>
              </a:spcBef>
              <a:buFont typeface="Arial"/>
              <a:buChar char="•"/>
              <a:tabLst>
                <a:tab pos="354965" algn="l"/>
                <a:tab pos="355600" algn="l"/>
              </a:tabLst>
            </a:pPr>
            <a:r>
              <a:rPr sz="2400" spc="-35">
                <a:solidFill>
                  <a:srgbClr val="262626"/>
                </a:solidFill>
                <a:latin typeface="Calibri"/>
                <a:cs typeface="Calibri"/>
              </a:rPr>
              <a:t>Together</a:t>
            </a:r>
            <a:r>
              <a:rPr sz="2400" spc="-5">
                <a:solidFill>
                  <a:srgbClr val="262626"/>
                </a:solidFill>
                <a:latin typeface="Calibri"/>
                <a:cs typeface="Calibri"/>
              </a:rPr>
              <a:t> with the</a:t>
            </a:r>
            <a:r>
              <a:rPr sz="2400" spc="5">
                <a:solidFill>
                  <a:srgbClr val="262626"/>
                </a:solidFill>
                <a:latin typeface="Calibri"/>
                <a:cs typeface="Calibri"/>
              </a:rPr>
              <a:t> </a:t>
            </a:r>
            <a:r>
              <a:rPr sz="2400" spc="-15">
                <a:solidFill>
                  <a:srgbClr val="262626"/>
                </a:solidFill>
                <a:latin typeface="Calibri"/>
                <a:cs typeface="Calibri"/>
              </a:rPr>
              <a:t>programming</a:t>
            </a:r>
            <a:r>
              <a:rPr sz="2400" spc="-10">
                <a:solidFill>
                  <a:srgbClr val="262626"/>
                </a:solidFill>
                <a:latin typeface="Calibri"/>
                <a:cs typeface="Calibri"/>
              </a:rPr>
              <a:t> </a:t>
            </a:r>
            <a:r>
              <a:rPr sz="2400" spc="-5">
                <a:solidFill>
                  <a:srgbClr val="262626"/>
                </a:solidFill>
                <a:latin typeface="Calibri"/>
                <a:cs typeface="Calibri"/>
              </a:rPr>
              <a:t>language,</a:t>
            </a:r>
            <a:r>
              <a:rPr sz="2400">
                <a:solidFill>
                  <a:srgbClr val="262626"/>
                </a:solidFill>
                <a:latin typeface="Calibri"/>
                <a:cs typeface="Calibri"/>
              </a:rPr>
              <a:t> a</a:t>
            </a:r>
            <a:r>
              <a:rPr sz="2400" spc="-5">
                <a:solidFill>
                  <a:srgbClr val="262626"/>
                </a:solidFill>
                <a:latin typeface="Calibri"/>
                <a:cs typeface="Calibri"/>
              </a:rPr>
              <a:t> </a:t>
            </a:r>
            <a:r>
              <a:rPr lang="fr-CH" sz="2400" spc="-5">
                <a:solidFill>
                  <a:srgbClr val="262626"/>
                </a:solidFill>
                <a:latin typeface="Calibri"/>
                <a:cs typeface="Calibri"/>
              </a:rPr>
              <a:t>(minimal) </a:t>
            </a:r>
            <a:r>
              <a:rPr sz="2400" spc="-10">
                <a:solidFill>
                  <a:srgbClr val="262626"/>
                </a:solidFill>
                <a:latin typeface="Calibri"/>
                <a:cs typeface="Calibri"/>
              </a:rPr>
              <a:t>graphical </a:t>
            </a:r>
            <a:r>
              <a:rPr sz="2400">
                <a:solidFill>
                  <a:srgbClr val="262626"/>
                </a:solidFill>
                <a:latin typeface="Calibri"/>
                <a:cs typeface="Calibri"/>
              </a:rPr>
              <a:t>user </a:t>
            </a:r>
            <a:r>
              <a:rPr sz="2400" spc="-525">
                <a:solidFill>
                  <a:srgbClr val="262626"/>
                </a:solidFill>
                <a:latin typeface="Calibri"/>
                <a:cs typeface="Calibri"/>
              </a:rPr>
              <a:t> </a:t>
            </a:r>
            <a:r>
              <a:rPr sz="2400" spc="-15">
                <a:solidFill>
                  <a:srgbClr val="262626"/>
                </a:solidFill>
                <a:latin typeface="Calibri"/>
                <a:cs typeface="Calibri"/>
              </a:rPr>
              <a:t>interface</a:t>
            </a:r>
            <a:r>
              <a:rPr sz="2400" spc="-5">
                <a:solidFill>
                  <a:srgbClr val="262626"/>
                </a:solidFill>
                <a:latin typeface="Calibri"/>
                <a:cs typeface="Calibri"/>
              </a:rPr>
              <a:t> is</a:t>
            </a:r>
            <a:r>
              <a:rPr sz="2400" spc="-10">
                <a:solidFill>
                  <a:srgbClr val="262626"/>
                </a:solidFill>
                <a:latin typeface="Calibri"/>
                <a:cs typeface="Calibri"/>
              </a:rPr>
              <a:t> installed.</a:t>
            </a:r>
            <a:endParaRPr sz="2400">
              <a:latin typeface="Calibri"/>
              <a:cs typeface="Calibri"/>
            </a:endParaRPr>
          </a:p>
        </p:txBody>
      </p:sp>
      <p:sp>
        <p:nvSpPr>
          <p:cNvPr id="17" name="object 17"/>
          <p:cNvSpPr txBox="1">
            <a:spLocks noGrp="1"/>
          </p:cNvSpPr>
          <p:nvPr>
            <p:ph type="title"/>
          </p:nvPr>
        </p:nvSpPr>
        <p:spPr>
          <a:xfrm>
            <a:off x="304800" y="271779"/>
            <a:ext cx="4730750" cy="452120"/>
          </a:xfrm>
          <a:prstGeom prst="rect">
            <a:avLst/>
          </a:prstGeom>
        </p:spPr>
        <p:txBody>
          <a:bodyPr vert="horz" wrap="square" lIns="0" tIns="12700" rIns="0" bIns="0" rtlCol="0">
            <a:spAutoFit/>
          </a:bodyPr>
          <a:lstStyle/>
          <a:p>
            <a:pPr marL="12700">
              <a:lnSpc>
                <a:spcPct val="100000"/>
              </a:lnSpc>
              <a:spcBef>
                <a:spcPts val="100"/>
              </a:spcBef>
            </a:pPr>
            <a:r>
              <a:rPr sz="2800" spc="-10"/>
              <a:t>RGui</a:t>
            </a:r>
            <a:r>
              <a:rPr sz="2800"/>
              <a:t> (</a:t>
            </a:r>
            <a:r>
              <a:rPr sz="2800" b="1" u="heavy">
                <a:uFill>
                  <a:solidFill>
                    <a:srgbClr val="4F81BD"/>
                  </a:solidFill>
                </a:uFill>
                <a:latin typeface="Calibri"/>
                <a:cs typeface="Calibri"/>
              </a:rPr>
              <a:t>R</a:t>
            </a:r>
            <a:r>
              <a:rPr sz="2800" b="1">
                <a:latin typeface="Calibri"/>
                <a:cs typeface="Calibri"/>
              </a:rPr>
              <a:t> </a:t>
            </a:r>
            <a:r>
              <a:rPr sz="2800" b="1" u="heavy" spc="-15">
                <a:uFill>
                  <a:solidFill>
                    <a:srgbClr val="4F81BD"/>
                  </a:solidFill>
                </a:uFill>
                <a:latin typeface="Calibri"/>
                <a:cs typeface="Calibri"/>
              </a:rPr>
              <a:t>G</a:t>
            </a:r>
            <a:r>
              <a:rPr sz="2800" spc="-15"/>
              <a:t>raphical</a:t>
            </a:r>
            <a:r>
              <a:rPr sz="2800" spc="-5"/>
              <a:t> </a:t>
            </a:r>
            <a:r>
              <a:rPr sz="2800" b="1" u="heavy" spc="-5">
                <a:uFill>
                  <a:solidFill>
                    <a:srgbClr val="4F81BD"/>
                  </a:solidFill>
                </a:uFill>
                <a:latin typeface="Calibri"/>
                <a:cs typeface="Calibri"/>
              </a:rPr>
              <a:t>u</a:t>
            </a:r>
            <a:r>
              <a:rPr sz="2800" spc="-5"/>
              <a:t>ser</a:t>
            </a:r>
            <a:r>
              <a:rPr sz="2800"/>
              <a:t> </a:t>
            </a:r>
            <a:r>
              <a:rPr sz="2800" b="1" u="heavy" spc="-20">
                <a:uFill>
                  <a:solidFill>
                    <a:srgbClr val="4F81BD"/>
                  </a:solidFill>
                </a:uFill>
                <a:latin typeface="Calibri"/>
                <a:cs typeface="Calibri"/>
              </a:rPr>
              <a:t>i</a:t>
            </a:r>
            <a:r>
              <a:rPr sz="2800" spc="-20"/>
              <a:t>nterface)</a:t>
            </a:r>
            <a:endParaRPr sz="2800">
              <a:latin typeface="Calibri"/>
              <a:cs typeface="Calibri"/>
            </a:endParaRPr>
          </a:p>
        </p:txBody>
      </p:sp>
      <p:pic>
        <p:nvPicPr>
          <p:cNvPr id="18" name="object 18"/>
          <p:cNvPicPr/>
          <p:nvPr/>
        </p:nvPicPr>
        <p:blipFill>
          <a:blip r:embed="rId3" cstate="print"/>
          <a:stretch>
            <a:fillRect/>
          </a:stretch>
        </p:blipFill>
        <p:spPr>
          <a:xfrm>
            <a:off x="393503" y="1986508"/>
            <a:ext cx="1281717" cy="993331"/>
          </a:xfrm>
          <a:prstGeom prst="rect">
            <a:avLst/>
          </a:prstGeom>
        </p:spPr>
      </p:pic>
      <p:pic>
        <p:nvPicPr>
          <p:cNvPr id="19" name="object 19"/>
          <p:cNvPicPr/>
          <p:nvPr/>
        </p:nvPicPr>
        <p:blipFill>
          <a:blip r:embed="rId4" cstate="print"/>
          <a:stretch>
            <a:fillRect/>
          </a:stretch>
        </p:blipFill>
        <p:spPr>
          <a:xfrm>
            <a:off x="2097733" y="1986508"/>
            <a:ext cx="6872267" cy="4587910"/>
          </a:xfrm>
          <a:prstGeom prst="rect">
            <a:avLst/>
          </a:prstGeom>
        </p:spPr>
      </p:pic>
      <p:sp>
        <p:nvSpPr>
          <p:cNvPr id="20" name="object 20"/>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20</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descr="Chapter 17 Basics of R and Rstudio | EPIB607">
            <a:extLst>
              <a:ext uri="{FF2B5EF4-FFF2-40B4-BE49-F238E27FC236}">
                <a16:creationId xmlns:a16="http://schemas.microsoft.com/office/drawing/2014/main" id="{2A1F1713-9404-184F-ABDA-02DF1A50BC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6157" b="17564"/>
          <a:stretch/>
        </p:blipFill>
        <p:spPr bwMode="auto">
          <a:xfrm>
            <a:off x="7219163" y="155192"/>
            <a:ext cx="1792909" cy="1633221"/>
          </a:xfrm>
          <a:prstGeom prst="rect">
            <a:avLst/>
          </a:prstGeom>
          <a:noFill/>
          <a:extLst>
            <a:ext uri="{909E8E84-426E-40dd-AFC4-6F175D3DCCD1}">
              <a14:hiddenFill xmlns:a14="http://schemas.microsoft.com/office/drawing/2010/main" xmlns="">
                <a:solidFill>
                  <a:srgbClr val="FFFFFF"/>
                </a:solidFill>
              </a14:hiddenFill>
            </a:ext>
          </a:extLst>
        </p:spPr>
      </p:pic>
      <p:sp>
        <p:nvSpPr>
          <p:cNvPr id="5" name="object 5"/>
          <p:cNvSpPr txBox="1">
            <a:spLocks noGrp="1"/>
          </p:cNvSpPr>
          <p:nvPr>
            <p:ph type="title"/>
          </p:nvPr>
        </p:nvSpPr>
        <p:spPr>
          <a:xfrm>
            <a:off x="389800" y="271779"/>
            <a:ext cx="3697604" cy="443711"/>
          </a:xfrm>
          <a:prstGeom prst="rect">
            <a:avLst/>
          </a:prstGeom>
        </p:spPr>
        <p:txBody>
          <a:bodyPr vert="horz" wrap="square" lIns="0" tIns="12700" rIns="0" bIns="0" rtlCol="0">
            <a:spAutoFit/>
          </a:bodyPr>
          <a:lstStyle/>
          <a:p>
            <a:pPr marL="12700">
              <a:lnSpc>
                <a:spcPct val="100000"/>
              </a:lnSpc>
              <a:spcBef>
                <a:spcPts val="100"/>
              </a:spcBef>
            </a:pPr>
            <a:r>
              <a:rPr sz="2800"/>
              <a:t>R Combined with RStudio</a:t>
            </a:r>
          </a:p>
        </p:txBody>
      </p:sp>
      <p:sp>
        <p:nvSpPr>
          <p:cNvPr id="7" name="object 7"/>
          <p:cNvSpPr txBox="1"/>
          <p:nvPr/>
        </p:nvSpPr>
        <p:spPr>
          <a:xfrm>
            <a:off x="380805" y="971803"/>
            <a:ext cx="7467795" cy="4073295"/>
          </a:xfrm>
          <a:prstGeom prst="rect">
            <a:avLst/>
          </a:prstGeom>
        </p:spPr>
        <p:txBody>
          <a:bodyPr vert="horz" wrap="square" lIns="0" tIns="12700" rIns="0" bIns="0" rtlCol="0">
            <a:spAutoFit/>
          </a:bodyPr>
          <a:lstStyle/>
          <a:p>
            <a:pPr>
              <a:spcBef>
                <a:spcPts val="20"/>
              </a:spcBef>
            </a:pPr>
            <a:r>
              <a:rPr lang="en-GB" sz="2400">
                <a:hlinkClick r:id="rId4"/>
              </a:rPr>
              <a:t>https://posit.co/products/open-source/rstudio/</a:t>
            </a:r>
            <a:endParaRPr lang="en-GB" sz="2400"/>
          </a:p>
          <a:p>
            <a:pPr>
              <a:lnSpc>
                <a:spcPct val="100000"/>
              </a:lnSpc>
              <a:spcBef>
                <a:spcPts val="20"/>
              </a:spcBef>
            </a:pPr>
            <a:endParaRPr sz="2950">
              <a:latin typeface="Calibri"/>
              <a:cs typeface="Calibri"/>
            </a:endParaRPr>
          </a:p>
          <a:p>
            <a:pPr marL="12700" marR="5080">
              <a:lnSpc>
                <a:spcPct val="117500"/>
              </a:lnSpc>
            </a:pPr>
            <a:r>
              <a:rPr sz="2400" spc="-10">
                <a:solidFill>
                  <a:srgbClr val="262626"/>
                </a:solidFill>
                <a:latin typeface="Calibri"/>
                <a:cs typeface="Calibri"/>
              </a:rPr>
              <a:t>RStudio </a:t>
            </a:r>
            <a:r>
              <a:rPr sz="2400">
                <a:solidFill>
                  <a:srgbClr val="262626"/>
                </a:solidFill>
                <a:latin typeface="Calibri"/>
                <a:cs typeface="Calibri"/>
              </a:rPr>
              <a:t>is an </a:t>
            </a:r>
            <a:r>
              <a:rPr sz="2400" spc="-20">
                <a:solidFill>
                  <a:srgbClr val="262626"/>
                </a:solidFill>
                <a:latin typeface="Calibri"/>
                <a:cs typeface="Calibri"/>
              </a:rPr>
              <a:t>integrated </a:t>
            </a:r>
            <a:r>
              <a:rPr sz="2400" spc="-5">
                <a:solidFill>
                  <a:srgbClr val="262626"/>
                </a:solidFill>
                <a:latin typeface="Calibri"/>
                <a:cs typeface="Calibri"/>
              </a:rPr>
              <a:t>development </a:t>
            </a:r>
            <a:r>
              <a:rPr sz="2400" spc="-10">
                <a:solidFill>
                  <a:srgbClr val="262626"/>
                </a:solidFill>
                <a:latin typeface="Calibri"/>
                <a:cs typeface="Calibri"/>
              </a:rPr>
              <a:t>environment </a:t>
            </a:r>
            <a:r>
              <a:rPr sz="2400" spc="-5">
                <a:solidFill>
                  <a:srgbClr val="262626"/>
                </a:solidFill>
                <a:latin typeface="Calibri"/>
                <a:cs typeface="Calibri"/>
              </a:rPr>
              <a:t>(IDE), </a:t>
            </a:r>
            <a:r>
              <a:rPr sz="2400" spc="-530">
                <a:solidFill>
                  <a:srgbClr val="262626"/>
                </a:solidFill>
                <a:latin typeface="Calibri"/>
                <a:cs typeface="Calibri"/>
              </a:rPr>
              <a:t> </a:t>
            </a:r>
            <a:r>
              <a:rPr sz="2400" spc="-5">
                <a:solidFill>
                  <a:srgbClr val="262626"/>
                </a:solidFill>
                <a:latin typeface="Calibri"/>
                <a:cs typeface="Calibri"/>
              </a:rPr>
              <a:t>designed</a:t>
            </a:r>
            <a:r>
              <a:rPr sz="2400" spc="-10">
                <a:solidFill>
                  <a:srgbClr val="262626"/>
                </a:solidFill>
                <a:latin typeface="Calibri"/>
                <a:cs typeface="Calibri"/>
              </a:rPr>
              <a:t> </a:t>
            </a:r>
            <a:r>
              <a:rPr sz="2400" spc="-15">
                <a:solidFill>
                  <a:srgbClr val="262626"/>
                </a:solidFill>
                <a:latin typeface="Calibri"/>
                <a:cs typeface="Calibri"/>
              </a:rPr>
              <a:t>to</a:t>
            </a:r>
            <a:r>
              <a:rPr sz="2400" spc="-10">
                <a:solidFill>
                  <a:srgbClr val="262626"/>
                </a:solidFill>
                <a:latin typeface="Calibri"/>
                <a:cs typeface="Calibri"/>
              </a:rPr>
              <a:t> </a:t>
            </a:r>
            <a:r>
              <a:rPr sz="2400" spc="-5">
                <a:solidFill>
                  <a:srgbClr val="262626"/>
                </a:solidFill>
                <a:latin typeface="Calibri"/>
                <a:cs typeface="Calibri"/>
              </a:rPr>
              <a:t>help </a:t>
            </a:r>
            <a:r>
              <a:rPr sz="2400" spc="-15">
                <a:solidFill>
                  <a:srgbClr val="262626"/>
                </a:solidFill>
                <a:latin typeface="Calibri"/>
                <a:cs typeface="Calibri"/>
              </a:rPr>
              <a:t>you</a:t>
            </a:r>
            <a:r>
              <a:rPr sz="2400" spc="-5">
                <a:solidFill>
                  <a:srgbClr val="262626"/>
                </a:solidFill>
                <a:latin typeface="Calibri"/>
                <a:cs typeface="Calibri"/>
              </a:rPr>
              <a:t> </a:t>
            </a:r>
            <a:r>
              <a:rPr sz="2400">
                <a:solidFill>
                  <a:srgbClr val="262626"/>
                </a:solidFill>
                <a:latin typeface="Calibri"/>
                <a:cs typeface="Calibri"/>
              </a:rPr>
              <a:t>be</a:t>
            </a:r>
            <a:r>
              <a:rPr sz="2400" spc="-5">
                <a:solidFill>
                  <a:srgbClr val="262626"/>
                </a:solidFill>
                <a:latin typeface="Calibri"/>
                <a:cs typeface="Calibri"/>
              </a:rPr>
              <a:t> </a:t>
            </a:r>
            <a:r>
              <a:rPr sz="2400" spc="-15">
                <a:solidFill>
                  <a:srgbClr val="262626"/>
                </a:solidFill>
                <a:latin typeface="Calibri"/>
                <a:cs typeface="Calibri"/>
              </a:rPr>
              <a:t>more</a:t>
            </a:r>
            <a:r>
              <a:rPr sz="2400">
                <a:solidFill>
                  <a:srgbClr val="262626"/>
                </a:solidFill>
                <a:latin typeface="Calibri"/>
                <a:cs typeface="Calibri"/>
              </a:rPr>
              <a:t> </a:t>
            </a:r>
            <a:r>
              <a:rPr sz="2400" spc="-10">
                <a:solidFill>
                  <a:srgbClr val="262626"/>
                </a:solidFill>
                <a:latin typeface="Calibri"/>
                <a:cs typeface="Calibri"/>
              </a:rPr>
              <a:t>productive</a:t>
            </a:r>
            <a:r>
              <a:rPr sz="2400">
                <a:solidFill>
                  <a:srgbClr val="262626"/>
                </a:solidFill>
                <a:latin typeface="Calibri"/>
                <a:cs typeface="Calibri"/>
              </a:rPr>
              <a:t> </a:t>
            </a:r>
            <a:r>
              <a:rPr sz="2400" spc="-5">
                <a:solidFill>
                  <a:srgbClr val="262626"/>
                </a:solidFill>
                <a:latin typeface="Calibri"/>
                <a:cs typeface="Calibri"/>
              </a:rPr>
              <a:t>with </a:t>
            </a:r>
            <a:r>
              <a:rPr sz="2400">
                <a:solidFill>
                  <a:srgbClr val="262626"/>
                </a:solidFill>
                <a:latin typeface="Calibri"/>
                <a:cs typeface="Calibri"/>
              </a:rPr>
              <a:t>R</a:t>
            </a:r>
            <a:endParaRPr sz="2400">
              <a:latin typeface="Calibri"/>
              <a:cs typeface="Calibri"/>
            </a:endParaRPr>
          </a:p>
          <a:p>
            <a:pPr>
              <a:lnSpc>
                <a:spcPct val="100000"/>
              </a:lnSpc>
              <a:spcBef>
                <a:spcPts val="5"/>
              </a:spcBef>
            </a:pPr>
            <a:endParaRPr sz="3300">
              <a:latin typeface="Calibri"/>
              <a:cs typeface="Calibri"/>
            </a:endParaRPr>
          </a:p>
          <a:p>
            <a:pPr marL="12700">
              <a:lnSpc>
                <a:spcPct val="100000"/>
              </a:lnSpc>
            </a:pPr>
            <a:r>
              <a:rPr sz="2400" spc="-5">
                <a:solidFill>
                  <a:srgbClr val="262626"/>
                </a:solidFill>
                <a:latin typeface="Calibri"/>
                <a:cs typeface="Calibri"/>
              </a:rPr>
              <a:t>It</a:t>
            </a:r>
            <a:r>
              <a:rPr sz="2400" spc="-40">
                <a:solidFill>
                  <a:srgbClr val="262626"/>
                </a:solidFill>
                <a:latin typeface="Calibri"/>
                <a:cs typeface="Calibri"/>
              </a:rPr>
              <a:t> </a:t>
            </a:r>
            <a:r>
              <a:rPr sz="2400" spc="-5">
                <a:solidFill>
                  <a:srgbClr val="262626"/>
                </a:solidFill>
                <a:latin typeface="Calibri"/>
                <a:cs typeface="Calibri"/>
              </a:rPr>
              <a:t>includes:</a:t>
            </a:r>
            <a:endParaRPr sz="2400">
              <a:latin typeface="Calibri"/>
              <a:cs typeface="Calibri"/>
            </a:endParaRPr>
          </a:p>
          <a:p>
            <a:pPr marL="462280" indent="-183515">
              <a:lnSpc>
                <a:spcPct val="100000"/>
              </a:lnSpc>
              <a:spcBef>
                <a:spcPts val="520"/>
              </a:spcBef>
              <a:buFont typeface="Arial"/>
              <a:buChar char="•"/>
              <a:tabLst>
                <a:tab pos="462280" algn="l"/>
              </a:tabLst>
            </a:pPr>
            <a:r>
              <a:rPr sz="2000">
                <a:solidFill>
                  <a:srgbClr val="262626"/>
                </a:solidFill>
                <a:latin typeface="Calibri"/>
                <a:cs typeface="Calibri"/>
              </a:rPr>
              <a:t>A</a:t>
            </a:r>
            <a:r>
              <a:rPr sz="2000" spc="-40">
                <a:solidFill>
                  <a:srgbClr val="262626"/>
                </a:solidFill>
                <a:latin typeface="Calibri"/>
                <a:cs typeface="Calibri"/>
              </a:rPr>
              <a:t> </a:t>
            </a:r>
            <a:r>
              <a:rPr sz="2000" spc="-5">
                <a:solidFill>
                  <a:srgbClr val="4F81BD"/>
                </a:solidFill>
                <a:latin typeface="Calibri"/>
                <a:cs typeface="Calibri"/>
              </a:rPr>
              <a:t>console</a:t>
            </a:r>
            <a:endParaRPr sz="2000">
              <a:latin typeface="Calibri"/>
              <a:cs typeface="Calibri"/>
            </a:endParaRPr>
          </a:p>
          <a:p>
            <a:pPr marL="462280" indent="-183515">
              <a:lnSpc>
                <a:spcPct val="100000"/>
              </a:lnSpc>
              <a:spcBef>
                <a:spcPts val="505"/>
              </a:spcBef>
              <a:buFont typeface="Arial"/>
              <a:buChar char="•"/>
              <a:tabLst>
                <a:tab pos="462280" algn="l"/>
              </a:tabLst>
            </a:pPr>
            <a:r>
              <a:rPr sz="2000">
                <a:solidFill>
                  <a:srgbClr val="262626"/>
                </a:solidFill>
                <a:latin typeface="Calibri"/>
                <a:cs typeface="Calibri"/>
              </a:rPr>
              <a:t>A</a:t>
            </a:r>
            <a:r>
              <a:rPr sz="2000" spc="5">
                <a:solidFill>
                  <a:srgbClr val="262626"/>
                </a:solidFill>
                <a:latin typeface="Calibri"/>
                <a:cs typeface="Calibri"/>
              </a:rPr>
              <a:t> </a:t>
            </a:r>
            <a:r>
              <a:rPr sz="2000" spc="-15">
                <a:solidFill>
                  <a:srgbClr val="4F81BD"/>
                </a:solidFill>
                <a:latin typeface="Calibri"/>
                <a:cs typeface="Calibri"/>
              </a:rPr>
              <a:t>syntax-highlighting</a:t>
            </a:r>
            <a:r>
              <a:rPr sz="2000">
                <a:solidFill>
                  <a:srgbClr val="4F81BD"/>
                </a:solidFill>
                <a:latin typeface="Calibri"/>
                <a:cs typeface="Calibri"/>
              </a:rPr>
              <a:t> </a:t>
            </a:r>
            <a:r>
              <a:rPr sz="2000" spc="-5">
                <a:solidFill>
                  <a:srgbClr val="4F81BD"/>
                </a:solidFill>
                <a:latin typeface="Calibri"/>
                <a:cs typeface="Calibri"/>
              </a:rPr>
              <a:t>editor</a:t>
            </a:r>
            <a:r>
              <a:rPr sz="2000" spc="5">
                <a:solidFill>
                  <a:srgbClr val="4F81BD"/>
                </a:solidFill>
                <a:latin typeface="Calibri"/>
                <a:cs typeface="Calibri"/>
              </a:rPr>
              <a:t> </a:t>
            </a:r>
            <a:r>
              <a:rPr sz="2000" spc="-5">
                <a:solidFill>
                  <a:srgbClr val="262626"/>
                </a:solidFill>
                <a:latin typeface="Calibri"/>
                <a:cs typeface="Calibri"/>
              </a:rPr>
              <a:t>that</a:t>
            </a:r>
            <a:r>
              <a:rPr sz="2000" spc="10">
                <a:solidFill>
                  <a:srgbClr val="262626"/>
                </a:solidFill>
                <a:latin typeface="Calibri"/>
                <a:cs typeface="Calibri"/>
              </a:rPr>
              <a:t> </a:t>
            </a:r>
            <a:r>
              <a:rPr sz="2000" spc="-5">
                <a:solidFill>
                  <a:srgbClr val="262626"/>
                </a:solidFill>
                <a:latin typeface="Calibri"/>
                <a:cs typeface="Calibri"/>
              </a:rPr>
              <a:t>supports</a:t>
            </a:r>
            <a:r>
              <a:rPr sz="2000" spc="5">
                <a:solidFill>
                  <a:srgbClr val="262626"/>
                </a:solidFill>
                <a:latin typeface="Calibri"/>
                <a:cs typeface="Calibri"/>
              </a:rPr>
              <a:t> </a:t>
            </a:r>
            <a:r>
              <a:rPr sz="2000" spc="-5">
                <a:solidFill>
                  <a:srgbClr val="4F81BD"/>
                </a:solidFill>
                <a:latin typeface="Calibri"/>
                <a:cs typeface="Calibri"/>
              </a:rPr>
              <a:t>direct</a:t>
            </a:r>
            <a:r>
              <a:rPr sz="2000" spc="10">
                <a:solidFill>
                  <a:srgbClr val="4F81BD"/>
                </a:solidFill>
                <a:latin typeface="Calibri"/>
                <a:cs typeface="Calibri"/>
              </a:rPr>
              <a:t> </a:t>
            </a:r>
            <a:r>
              <a:rPr sz="2000" spc="-10">
                <a:solidFill>
                  <a:srgbClr val="4F81BD"/>
                </a:solidFill>
                <a:latin typeface="Calibri"/>
                <a:cs typeface="Calibri"/>
              </a:rPr>
              <a:t>code</a:t>
            </a:r>
            <a:r>
              <a:rPr sz="2000" spc="5">
                <a:solidFill>
                  <a:srgbClr val="4F81BD"/>
                </a:solidFill>
                <a:latin typeface="Calibri"/>
                <a:cs typeface="Calibri"/>
              </a:rPr>
              <a:t> </a:t>
            </a:r>
            <a:r>
              <a:rPr sz="2000" spc="-15">
                <a:solidFill>
                  <a:srgbClr val="4F81BD"/>
                </a:solidFill>
                <a:latin typeface="Calibri"/>
                <a:cs typeface="Calibri"/>
              </a:rPr>
              <a:t>execution</a:t>
            </a:r>
            <a:endParaRPr sz="2000">
              <a:latin typeface="Calibri"/>
              <a:cs typeface="Calibri"/>
            </a:endParaRPr>
          </a:p>
          <a:p>
            <a:pPr marL="462280" indent="-183515">
              <a:lnSpc>
                <a:spcPct val="100000"/>
              </a:lnSpc>
              <a:spcBef>
                <a:spcPts val="505"/>
              </a:spcBef>
              <a:buFont typeface="Arial"/>
              <a:buChar char="•"/>
              <a:tabLst>
                <a:tab pos="462280" algn="l"/>
              </a:tabLst>
            </a:pPr>
            <a:r>
              <a:rPr sz="2000" spc="-40">
                <a:solidFill>
                  <a:srgbClr val="262626"/>
                </a:solidFill>
                <a:latin typeface="Calibri"/>
                <a:cs typeface="Calibri"/>
              </a:rPr>
              <a:t>Tools</a:t>
            </a:r>
            <a:r>
              <a:rPr sz="2000" spc="-5">
                <a:solidFill>
                  <a:srgbClr val="262626"/>
                </a:solidFill>
                <a:latin typeface="Calibri"/>
                <a:cs typeface="Calibri"/>
              </a:rPr>
              <a:t> </a:t>
            </a:r>
            <a:r>
              <a:rPr sz="2000" spc="-15">
                <a:solidFill>
                  <a:srgbClr val="262626"/>
                </a:solidFill>
                <a:latin typeface="Calibri"/>
                <a:cs typeface="Calibri"/>
              </a:rPr>
              <a:t>for</a:t>
            </a:r>
            <a:r>
              <a:rPr sz="2000" spc="-5">
                <a:solidFill>
                  <a:srgbClr val="262626"/>
                </a:solidFill>
                <a:latin typeface="Calibri"/>
                <a:cs typeface="Calibri"/>
              </a:rPr>
              <a:t> viewing</a:t>
            </a:r>
            <a:r>
              <a:rPr sz="2000" spc="-15">
                <a:solidFill>
                  <a:srgbClr val="262626"/>
                </a:solidFill>
                <a:latin typeface="Calibri"/>
                <a:cs typeface="Calibri"/>
              </a:rPr>
              <a:t> </a:t>
            </a:r>
            <a:r>
              <a:rPr sz="2000">
                <a:solidFill>
                  <a:srgbClr val="262626"/>
                </a:solidFill>
                <a:latin typeface="Calibri"/>
                <a:cs typeface="Calibri"/>
              </a:rPr>
              <a:t>the </a:t>
            </a:r>
            <a:r>
              <a:rPr sz="2000" spc="-10">
                <a:solidFill>
                  <a:srgbClr val="4F81BD"/>
                </a:solidFill>
                <a:latin typeface="Calibri"/>
                <a:cs typeface="Calibri"/>
              </a:rPr>
              <a:t>workspace</a:t>
            </a:r>
            <a:r>
              <a:rPr sz="2000" spc="-5">
                <a:solidFill>
                  <a:srgbClr val="4F81BD"/>
                </a:solidFill>
                <a:latin typeface="Calibri"/>
                <a:cs typeface="Calibri"/>
              </a:rPr>
              <a:t> </a:t>
            </a:r>
            <a:r>
              <a:rPr sz="2000" spc="-5">
                <a:solidFill>
                  <a:srgbClr val="262626"/>
                </a:solidFill>
                <a:latin typeface="Calibri"/>
                <a:cs typeface="Calibri"/>
              </a:rPr>
              <a:t>and</a:t>
            </a:r>
            <a:r>
              <a:rPr sz="2000" spc="-10">
                <a:solidFill>
                  <a:srgbClr val="262626"/>
                </a:solidFill>
                <a:latin typeface="Calibri"/>
                <a:cs typeface="Calibri"/>
              </a:rPr>
              <a:t> </a:t>
            </a:r>
            <a:r>
              <a:rPr sz="2000">
                <a:solidFill>
                  <a:srgbClr val="262626"/>
                </a:solidFill>
                <a:latin typeface="Calibri"/>
                <a:cs typeface="Calibri"/>
              </a:rPr>
              <a:t>the </a:t>
            </a:r>
            <a:r>
              <a:rPr sz="2000" spc="-5">
                <a:solidFill>
                  <a:srgbClr val="4F81BD"/>
                </a:solidFill>
                <a:latin typeface="Calibri"/>
                <a:cs typeface="Calibri"/>
              </a:rPr>
              <a:t>history</a:t>
            </a:r>
            <a:endParaRPr sz="2000">
              <a:latin typeface="Calibri"/>
              <a:cs typeface="Calibri"/>
            </a:endParaRPr>
          </a:p>
          <a:p>
            <a:pPr marL="519430" indent="-240665">
              <a:lnSpc>
                <a:spcPct val="100000"/>
              </a:lnSpc>
              <a:spcBef>
                <a:spcPts val="480"/>
              </a:spcBef>
              <a:buFont typeface="Arial"/>
              <a:buChar char="•"/>
              <a:tabLst>
                <a:tab pos="518795" algn="l"/>
                <a:tab pos="519430" algn="l"/>
              </a:tabLst>
            </a:pPr>
            <a:r>
              <a:rPr sz="2000">
                <a:solidFill>
                  <a:srgbClr val="262626"/>
                </a:solidFill>
                <a:latin typeface="Calibri"/>
                <a:cs typeface="Calibri"/>
              </a:rPr>
              <a:t>A </a:t>
            </a:r>
            <a:r>
              <a:rPr sz="2000">
                <a:solidFill>
                  <a:srgbClr val="4F81BD"/>
                </a:solidFill>
                <a:latin typeface="Calibri"/>
                <a:cs typeface="Calibri"/>
              </a:rPr>
              <a:t>file</a:t>
            </a:r>
            <a:r>
              <a:rPr sz="2000" spc="5">
                <a:solidFill>
                  <a:srgbClr val="4F81BD"/>
                </a:solidFill>
                <a:latin typeface="Calibri"/>
                <a:cs typeface="Calibri"/>
              </a:rPr>
              <a:t> </a:t>
            </a:r>
            <a:r>
              <a:rPr sz="2000" spc="-30">
                <a:solidFill>
                  <a:srgbClr val="4F81BD"/>
                </a:solidFill>
                <a:latin typeface="Calibri"/>
                <a:cs typeface="Calibri"/>
              </a:rPr>
              <a:t>explorer</a:t>
            </a:r>
            <a:r>
              <a:rPr sz="2000" spc="-30">
                <a:solidFill>
                  <a:srgbClr val="262626"/>
                </a:solidFill>
                <a:latin typeface="Calibri"/>
                <a:cs typeface="Calibri"/>
              </a:rPr>
              <a:t>,</a:t>
            </a:r>
            <a:r>
              <a:rPr sz="2000" spc="-5">
                <a:solidFill>
                  <a:srgbClr val="262626"/>
                </a:solidFill>
                <a:latin typeface="Calibri"/>
                <a:cs typeface="Calibri"/>
              </a:rPr>
              <a:t> </a:t>
            </a:r>
            <a:r>
              <a:rPr sz="2000">
                <a:solidFill>
                  <a:srgbClr val="262626"/>
                </a:solidFill>
                <a:latin typeface="Calibri"/>
                <a:cs typeface="Calibri"/>
              </a:rPr>
              <a:t>a</a:t>
            </a:r>
            <a:r>
              <a:rPr sz="2000" spc="5">
                <a:solidFill>
                  <a:srgbClr val="262626"/>
                </a:solidFill>
                <a:latin typeface="Calibri"/>
                <a:cs typeface="Calibri"/>
              </a:rPr>
              <a:t> </a:t>
            </a:r>
            <a:r>
              <a:rPr sz="2000" spc="-10">
                <a:solidFill>
                  <a:srgbClr val="4F81BD"/>
                </a:solidFill>
                <a:latin typeface="Calibri"/>
                <a:cs typeface="Calibri"/>
              </a:rPr>
              <a:t>package</a:t>
            </a:r>
            <a:r>
              <a:rPr sz="2000">
                <a:solidFill>
                  <a:srgbClr val="4F81BD"/>
                </a:solidFill>
                <a:latin typeface="Calibri"/>
                <a:cs typeface="Calibri"/>
              </a:rPr>
              <a:t> </a:t>
            </a:r>
            <a:r>
              <a:rPr sz="2000" spc="-30">
                <a:solidFill>
                  <a:srgbClr val="4F81BD"/>
                </a:solidFill>
                <a:latin typeface="Calibri"/>
                <a:cs typeface="Calibri"/>
              </a:rPr>
              <a:t>explorer</a:t>
            </a:r>
            <a:r>
              <a:rPr sz="2000" spc="-30">
                <a:solidFill>
                  <a:srgbClr val="262626"/>
                </a:solidFill>
                <a:latin typeface="Calibri"/>
                <a:cs typeface="Calibri"/>
              </a:rPr>
              <a:t>,</a:t>
            </a:r>
            <a:r>
              <a:rPr sz="2000">
                <a:solidFill>
                  <a:srgbClr val="262626"/>
                </a:solidFill>
                <a:latin typeface="Calibri"/>
                <a:cs typeface="Calibri"/>
              </a:rPr>
              <a:t> </a:t>
            </a:r>
            <a:r>
              <a:rPr sz="2000" spc="-5">
                <a:solidFill>
                  <a:srgbClr val="4F81BD"/>
                </a:solidFill>
                <a:latin typeface="Calibri"/>
                <a:cs typeface="Calibri"/>
              </a:rPr>
              <a:t>plot</a:t>
            </a:r>
            <a:r>
              <a:rPr sz="2000">
                <a:solidFill>
                  <a:srgbClr val="4F81BD"/>
                </a:solidFill>
                <a:latin typeface="Calibri"/>
                <a:cs typeface="Calibri"/>
              </a:rPr>
              <a:t> </a:t>
            </a:r>
            <a:r>
              <a:rPr sz="2000" spc="-5">
                <a:solidFill>
                  <a:srgbClr val="262626"/>
                </a:solidFill>
                <a:latin typeface="Calibri"/>
                <a:cs typeface="Calibri"/>
              </a:rPr>
              <a:t>and</a:t>
            </a:r>
            <a:r>
              <a:rPr sz="2000">
                <a:solidFill>
                  <a:srgbClr val="262626"/>
                </a:solidFill>
                <a:latin typeface="Calibri"/>
                <a:cs typeface="Calibri"/>
              </a:rPr>
              <a:t> </a:t>
            </a:r>
            <a:r>
              <a:rPr sz="2000" spc="-5">
                <a:solidFill>
                  <a:srgbClr val="4F81BD"/>
                </a:solidFill>
                <a:latin typeface="Calibri"/>
                <a:cs typeface="Calibri"/>
              </a:rPr>
              <a:t>help </a:t>
            </a:r>
            <a:r>
              <a:rPr sz="2000" spc="-10">
                <a:solidFill>
                  <a:srgbClr val="262626"/>
                </a:solidFill>
                <a:latin typeface="Calibri"/>
                <a:cs typeface="Calibri"/>
              </a:rPr>
              <a:t>display</a:t>
            </a:r>
            <a:r>
              <a:rPr sz="2000" spc="-5">
                <a:solidFill>
                  <a:srgbClr val="262626"/>
                </a:solidFill>
                <a:latin typeface="Calibri"/>
                <a:cs typeface="Calibri"/>
              </a:rPr>
              <a:t> areas</a:t>
            </a:r>
            <a:endParaRPr sz="2000">
              <a:latin typeface="Calibri"/>
              <a:cs typeface="Calibri"/>
            </a:endParaRPr>
          </a:p>
        </p:txBody>
      </p:sp>
      <p:sp>
        <p:nvSpPr>
          <p:cNvPr id="8" name="object 8"/>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21</a:t>
            </a:r>
          </a:p>
        </p:txBody>
      </p:sp>
      <p:grpSp>
        <p:nvGrpSpPr>
          <p:cNvPr id="3" name="Group 2"/>
          <p:cNvGrpSpPr/>
          <p:nvPr/>
        </p:nvGrpSpPr>
        <p:grpSpPr>
          <a:xfrm>
            <a:off x="715884" y="5311579"/>
            <a:ext cx="7712233" cy="985519"/>
            <a:chOff x="822167" y="5311579"/>
            <a:chExt cx="7712233" cy="985519"/>
          </a:xfrm>
        </p:grpSpPr>
        <p:sp>
          <p:nvSpPr>
            <p:cNvPr id="6" name="object 6"/>
            <p:cNvSpPr/>
            <p:nvPr/>
          </p:nvSpPr>
          <p:spPr>
            <a:xfrm>
              <a:off x="822167" y="5311579"/>
              <a:ext cx="7712233" cy="985519"/>
            </a:xfrm>
            <a:custGeom>
              <a:avLst/>
              <a:gdLst/>
              <a:ahLst/>
              <a:cxnLst/>
              <a:rect l="l" t="t" r="r" b="b"/>
              <a:pathLst>
                <a:path w="6561455" h="985520">
                  <a:moveTo>
                    <a:pt x="6561201" y="0"/>
                  </a:moveTo>
                  <a:lnTo>
                    <a:pt x="0" y="0"/>
                  </a:lnTo>
                  <a:lnTo>
                    <a:pt x="0" y="985047"/>
                  </a:lnTo>
                  <a:lnTo>
                    <a:pt x="6561201" y="985047"/>
                  </a:lnTo>
                  <a:lnTo>
                    <a:pt x="6561201" y="0"/>
                  </a:lnTo>
                  <a:close/>
                </a:path>
              </a:pathLst>
            </a:custGeom>
            <a:solidFill>
              <a:srgbClr val="1F497D"/>
            </a:solidFill>
          </p:spPr>
          <p:txBody>
            <a:bodyPr wrap="square" lIns="0" tIns="0" rIns="0" bIns="0" rtlCol="0"/>
            <a:lstStyle/>
            <a:p>
              <a:pPr marL="1096010" marR="97790" indent="-617855">
                <a:lnSpc>
                  <a:spcPct val="103000"/>
                </a:lnSpc>
                <a:spcBef>
                  <a:spcPts val="2100"/>
                </a:spcBef>
              </a:pPr>
              <a:endParaRPr lang="en-US" sz="2400">
                <a:latin typeface="Comic Sans MS"/>
                <a:cs typeface="Comic Sans MS"/>
              </a:endParaRPr>
            </a:p>
          </p:txBody>
        </p:sp>
        <p:sp>
          <p:nvSpPr>
            <p:cNvPr id="2" name="TextBox 1"/>
            <p:cNvSpPr txBox="1"/>
            <p:nvPr/>
          </p:nvSpPr>
          <p:spPr>
            <a:xfrm>
              <a:off x="838200" y="5388840"/>
              <a:ext cx="7696200" cy="830997"/>
            </a:xfrm>
            <a:prstGeom prst="rect">
              <a:avLst/>
            </a:prstGeom>
            <a:noFill/>
          </p:spPr>
          <p:txBody>
            <a:bodyPr wrap="square" rtlCol="0">
              <a:spAutoFit/>
            </a:bodyPr>
            <a:lstStyle/>
            <a:p>
              <a:pPr algn="ctr"/>
              <a:r>
                <a:rPr lang="en-US" sz="2400" b="1" spc="35">
                  <a:solidFill>
                    <a:srgbClr val="F6F6F6"/>
                  </a:solidFill>
                  <a:latin typeface="Comic Sans MS"/>
                  <a:cs typeface="Comic Sans MS"/>
                </a:rPr>
                <a:t>W</a:t>
              </a:r>
              <a:r>
                <a:rPr lang="en-US" sz="2400" b="1" spc="15">
                  <a:solidFill>
                    <a:srgbClr val="F6F6F6"/>
                  </a:solidFill>
                  <a:latin typeface="Comic Sans MS"/>
                  <a:cs typeface="Comic Sans MS"/>
                </a:rPr>
                <a:t>e</a:t>
              </a:r>
              <a:r>
                <a:rPr lang="en-US" sz="2400" b="1" spc="-310">
                  <a:solidFill>
                    <a:srgbClr val="F6F6F6"/>
                  </a:solidFill>
                  <a:latin typeface="Comic Sans MS"/>
                  <a:cs typeface="Comic Sans MS"/>
                </a:rPr>
                <a:t> </a:t>
              </a:r>
              <a:r>
                <a:rPr lang="en-US" sz="2400" b="1" spc="25">
                  <a:solidFill>
                    <a:srgbClr val="F6F6F6"/>
                  </a:solidFill>
                  <a:latin typeface="Comic Sans MS"/>
                  <a:cs typeface="Comic Sans MS"/>
                </a:rPr>
                <a:t>sugg</a:t>
              </a:r>
              <a:r>
                <a:rPr lang="en-US" sz="2400" b="1" spc="-5">
                  <a:solidFill>
                    <a:srgbClr val="F6F6F6"/>
                  </a:solidFill>
                  <a:latin typeface="Comic Sans MS"/>
                  <a:cs typeface="Comic Sans MS"/>
                </a:rPr>
                <a:t>e</a:t>
              </a:r>
              <a:r>
                <a:rPr lang="en-US" sz="2400" b="1" spc="25">
                  <a:solidFill>
                    <a:srgbClr val="F6F6F6"/>
                  </a:solidFill>
                  <a:latin typeface="Comic Sans MS"/>
                  <a:cs typeface="Comic Sans MS"/>
                </a:rPr>
                <a:t>s</a:t>
              </a:r>
              <a:r>
                <a:rPr lang="en-US" sz="2400" b="1" spc="20">
                  <a:solidFill>
                    <a:srgbClr val="F6F6F6"/>
                  </a:solidFill>
                  <a:latin typeface="Comic Sans MS"/>
                  <a:cs typeface="Comic Sans MS"/>
                </a:rPr>
                <a:t>t</a:t>
              </a:r>
              <a:r>
                <a:rPr lang="en-US" sz="2400" b="1" spc="-305">
                  <a:solidFill>
                    <a:srgbClr val="F6F6F6"/>
                  </a:solidFill>
                  <a:latin typeface="Comic Sans MS"/>
                  <a:cs typeface="Comic Sans MS"/>
                </a:rPr>
                <a:t> </a:t>
              </a:r>
              <a:r>
                <a:rPr lang="en-US" sz="2400" b="1" spc="15" err="1">
                  <a:solidFill>
                    <a:srgbClr val="F6F6F6"/>
                  </a:solidFill>
                  <a:latin typeface="Comic Sans MS"/>
                  <a:cs typeface="Comic Sans MS"/>
                </a:rPr>
                <a:t>RS</a:t>
              </a:r>
              <a:r>
                <a:rPr lang="en-US" sz="2400" b="1" spc="20" err="1">
                  <a:solidFill>
                    <a:srgbClr val="F6F6F6"/>
                  </a:solidFill>
                  <a:latin typeface="Comic Sans MS"/>
                  <a:cs typeface="Comic Sans MS"/>
                </a:rPr>
                <a:t>tudio</a:t>
              </a:r>
              <a:r>
                <a:rPr lang="en-US" sz="2400" b="1" spc="-305">
                  <a:solidFill>
                    <a:srgbClr val="F6F6F6"/>
                  </a:solidFill>
                  <a:latin typeface="Comic Sans MS"/>
                  <a:cs typeface="Comic Sans MS"/>
                </a:rPr>
                <a:t> </a:t>
              </a:r>
              <a:r>
                <a:rPr lang="en-US" sz="2400" b="1" spc="-85">
                  <a:solidFill>
                    <a:srgbClr val="F6F6F6"/>
                  </a:solidFill>
                  <a:latin typeface="Comic Sans MS"/>
                  <a:cs typeface="Comic Sans MS"/>
                </a:rPr>
                <a:t>a</a:t>
              </a:r>
              <a:r>
                <a:rPr lang="en-US" sz="2400" b="1" spc="20">
                  <a:solidFill>
                    <a:srgbClr val="F6F6F6"/>
                  </a:solidFill>
                  <a:latin typeface="Comic Sans MS"/>
                  <a:cs typeface="Comic Sans MS"/>
                </a:rPr>
                <a:t>s</a:t>
              </a:r>
              <a:r>
                <a:rPr lang="en-US" sz="2400" b="1" spc="-300">
                  <a:solidFill>
                    <a:srgbClr val="F6F6F6"/>
                  </a:solidFill>
                  <a:latin typeface="Comic Sans MS"/>
                  <a:cs typeface="Comic Sans MS"/>
                </a:rPr>
                <a:t> </a:t>
              </a:r>
              <a:r>
                <a:rPr lang="en-US" sz="2400" b="1" spc="-80">
                  <a:solidFill>
                    <a:srgbClr val="F6F6F6"/>
                  </a:solidFill>
                  <a:latin typeface="Comic Sans MS"/>
                  <a:cs typeface="Comic Sans MS"/>
                </a:rPr>
                <a:t>a</a:t>
              </a:r>
              <a:r>
                <a:rPr lang="en-US" sz="2400" b="1" spc="-310">
                  <a:solidFill>
                    <a:srgbClr val="F6F6F6"/>
                  </a:solidFill>
                  <a:latin typeface="Comic Sans MS"/>
                  <a:cs typeface="Comic Sans MS"/>
                </a:rPr>
                <a:t> </a:t>
              </a:r>
              <a:r>
                <a:rPr lang="en-US" sz="2400" b="1" spc="30">
                  <a:solidFill>
                    <a:srgbClr val="F6F6F6"/>
                  </a:solidFill>
                  <a:latin typeface="Comic Sans MS"/>
                  <a:cs typeface="Comic Sans MS"/>
                </a:rPr>
                <a:t>m</a:t>
              </a:r>
              <a:r>
                <a:rPr lang="en-US" sz="2400" b="1" spc="25">
                  <a:solidFill>
                    <a:srgbClr val="F6F6F6"/>
                  </a:solidFill>
                  <a:latin typeface="Comic Sans MS"/>
                  <a:cs typeface="Comic Sans MS"/>
                </a:rPr>
                <a:t>o</a:t>
              </a:r>
              <a:r>
                <a:rPr lang="en-US" sz="2400" b="1" spc="15">
                  <a:solidFill>
                    <a:srgbClr val="F6F6F6"/>
                  </a:solidFill>
                  <a:latin typeface="Comic Sans MS"/>
                  <a:cs typeface="Comic Sans MS"/>
                </a:rPr>
                <a:t>r</a:t>
              </a:r>
              <a:r>
                <a:rPr lang="en-US" sz="2400" b="1">
                  <a:solidFill>
                    <a:srgbClr val="F6F6F6"/>
                  </a:solidFill>
                  <a:latin typeface="Comic Sans MS"/>
                  <a:cs typeface="Comic Sans MS"/>
                </a:rPr>
                <a:t>e</a:t>
              </a:r>
              <a:r>
                <a:rPr lang="en-US" sz="2400" b="1" spc="-310">
                  <a:solidFill>
                    <a:srgbClr val="F6F6F6"/>
                  </a:solidFill>
                  <a:latin typeface="Comic Sans MS"/>
                  <a:cs typeface="Comic Sans MS"/>
                </a:rPr>
                <a:t> </a:t>
              </a:r>
              <a:r>
                <a:rPr lang="en-US" sz="2400" b="1" spc="25">
                  <a:solidFill>
                    <a:srgbClr val="F6F6F6"/>
                  </a:solidFill>
                  <a:latin typeface="Comic Sans MS"/>
                  <a:cs typeface="Comic Sans MS"/>
                </a:rPr>
                <a:t>pow</a:t>
              </a:r>
              <a:r>
                <a:rPr lang="en-US" sz="2400" b="1" spc="-5">
                  <a:solidFill>
                    <a:srgbClr val="F6F6F6"/>
                  </a:solidFill>
                  <a:latin typeface="Comic Sans MS"/>
                  <a:cs typeface="Comic Sans MS"/>
                </a:rPr>
                <a:t>e</a:t>
              </a:r>
              <a:r>
                <a:rPr lang="en-US" sz="2400" b="1" spc="15">
                  <a:solidFill>
                    <a:srgbClr val="F6F6F6"/>
                  </a:solidFill>
                  <a:latin typeface="Comic Sans MS"/>
                  <a:cs typeface="Comic Sans MS"/>
                </a:rPr>
                <a:t>r</a:t>
              </a:r>
              <a:r>
                <a:rPr lang="en-US" sz="2400" b="1" spc="30">
                  <a:solidFill>
                    <a:srgbClr val="F6F6F6"/>
                  </a:solidFill>
                  <a:latin typeface="Comic Sans MS"/>
                  <a:cs typeface="Comic Sans MS"/>
                </a:rPr>
                <a:t>f</a:t>
              </a:r>
              <a:r>
                <a:rPr lang="en-US" sz="2400" b="1" spc="25">
                  <a:solidFill>
                    <a:srgbClr val="F6F6F6"/>
                  </a:solidFill>
                  <a:latin typeface="Comic Sans MS"/>
                  <a:cs typeface="Comic Sans MS"/>
                </a:rPr>
                <a:t>u</a:t>
              </a:r>
              <a:r>
                <a:rPr lang="en-US" sz="2400" b="1" spc="15">
                  <a:solidFill>
                    <a:srgbClr val="F6F6F6"/>
                  </a:solidFill>
                  <a:latin typeface="Comic Sans MS"/>
                  <a:cs typeface="Comic Sans MS"/>
                </a:rPr>
                <a:t>l</a:t>
              </a:r>
              <a:r>
                <a:rPr lang="en-US" sz="2400" b="1" spc="-355">
                  <a:solidFill>
                    <a:srgbClr val="F6F6F6"/>
                  </a:solidFill>
                  <a:latin typeface="Comic Sans MS"/>
                  <a:cs typeface="Comic Sans MS"/>
                </a:rPr>
                <a:t>,</a:t>
              </a:r>
              <a:r>
                <a:rPr lang="en-US" sz="2400" b="1" spc="-310">
                  <a:solidFill>
                    <a:srgbClr val="F6F6F6"/>
                  </a:solidFill>
                  <a:latin typeface="Comic Sans MS"/>
                  <a:cs typeface="Comic Sans MS"/>
                </a:rPr>
                <a:t> </a:t>
              </a:r>
              <a:r>
                <a:rPr lang="en-US" sz="2400" b="1" spc="30">
                  <a:solidFill>
                    <a:srgbClr val="F6F6F6"/>
                  </a:solidFill>
                  <a:latin typeface="Comic Sans MS"/>
                  <a:cs typeface="Comic Sans MS"/>
                </a:rPr>
                <a:t>m</a:t>
              </a:r>
              <a:r>
                <a:rPr lang="en-US" sz="2400" b="1" spc="25">
                  <a:solidFill>
                    <a:srgbClr val="F6F6F6"/>
                  </a:solidFill>
                  <a:latin typeface="Comic Sans MS"/>
                  <a:cs typeface="Comic Sans MS"/>
                </a:rPr>
                <a:t>o</a:t>
              </a:r>
              <a:r>
                <a:rPr lang="en-US" sz="2400" b="1" spc="15">
                  <a:solidFill>
                    <a:srgbClr val="F6F6F6"/>
                  </a:solidFill>
                  <a:latin typeface="Comic Sans MS"/>
                  <a:cs typeface="Comic Sans MS"/>
                </a:rPr>
                <a:t>r</a:t>
              </a:r>
              <a:r>
                <a:rPr lang="en-US" sz="2400" b="1">
                  <a:solidFill>
                    <a:srgbClr val="F6F6F6"/>
                  </a:solidFill>
                  <a:latin typeface="Comic Sans MS"/>
                  <a:cs typeface="Comic Sans MS"/>
                </a:rPr>
                <a:t>e </a:t>
              </a:r>
              <a:r>
                <a:rPr lang="en-US" sz="2400" b="1" spc="10">
                  <a:solidFill>
                    <a:srgbClr val="F6F6F6"/>
                  </a:solidFill>
                  <a:latin typeface="Comic Sans MS"/>
                  <a:cs typeface="Comic Sans MS"/>
                </a:rPr>
                <a:t>comfortable</a:t>
              </a:r>
              <a:r>
                <a:rPr lang="en-US" sz="2400" b="1" spc="-310">
                  <a:solidFill>
                    <a:srgbClr val="F6F6F6"/>
                  </a:solidFill>
                  <a:latin typeface="Comic Sans MS"/>
                  <a:cs typeface="Comic Sans MS"/>
                </a:rPr>
                <a:t> </a:t>
              </a:r>
              <a:r>
                <a:rPr lang="en-US" sz="2400" b="1" spc="-5">
                  <a:solidFill>
                    <a:srgbClr val="F6F6F6"/>
                  </a:solidFill>
                  <a:latin typeface="Comic Sans MS"/>
                  <a:cs typeface="Comic Sans MS"/>
                </a:rPr>
                <a:t>alternative</a:t>
              </a:r>
              <a:r>
                <a:rPr lang="en-US" sz="2400" b="1" spc="-310">
                  <a:solidFill>
                    <a:srgbClr val="F6F6F6"/>
                  </a:solidFill>
                  <a:latin typeface="Comic Sans MS"/>
                  <a:cs typeface="Comic Sans MS"/>
                </a:rPr>
                <a:t> </a:t>
              </a:r>
              <a:r>
                <a:rPr lang="en-US" sz="2400" b="1" spc="25">
                  <a:solidFill>
                    <a:srgbClr val="F6F6F6"/>
                  </a:solidFill>
                  <a:latin typeface="Comic Sans MS"/>
                  <a:cs typeface="Comic Sans MS"/>
                </a:rPr>
                <a:t>to</a:t>
              </a:r>
              <a:r>
                <a:rPr lang="en-US" sz="2400" b="1" spc="-305">
                  <a:solidFill>
                    <a:srgbClr val="F6F6F6"/>
                  </a:solidFill>
                  <a:latin typeface="Comic Sans MS"/>
                  <a:cs typeface="Comic Sans MS"/>
                </a:rPr>
                <a:t> </a:t>
              </a:r>
              <a:r>
                <a:rPr lang="en-US" sz="2400" b="1" spc="15">
                  <a:solidFill>
                    <a:srgbClr val="F6F6F6"/>
                  </a:solidFill>
                  <a:latin typeface="Comic Sans MS"/>
                  <a:cs typeface="Comic Sans MS"/>
                </a:rPr>
                <a:t>the</a:t>
              </a:r>
              <a:r>
                <a:rPr lang="en-US" sz="2400" b="1" spc="-310">
                  <a:solidFill>
                    <a:srgbClr val="F6F6F6"/>
                  </a:solidFill>
                  <a:latin typeface="Comic Sans MS"/>
                  <a:cs typeface="Comic Sans MS"/>
                </a:rPr>
                <a:t> </a:t>
              </a:r>
              <a:r>
                <a:rPr lang="en-US" sz="2400" b="1" spc="25">
                  <a:solidFill>
                    <a:srgbClr val="F6F6F6"/>
                  </a:solidFill>
                  <a:latin typeface="Comic Sans MS"/>
                  <a:cs typeface="Comic Sans MS"/>
                </a:rPr>
                <a:t>RGUI</a:t>
              </a:r>
              <a:endParaRPr lang="en-US" sz="2400">
                <a:latin typeface="Comic Sans MS"/>
                <a:cs typeface="Comic Sans MS"/>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542200" y="166115"/>
            <a:ext cx="3916679" cy="628377"/>
          </a:xfrm>
          <a:prstGeom prst="rect">
            <a:avLst/>
          </a:prstGeom>
        </p:spPr>
        <p:txBody>
          <a:bodyPr vert="horz" wrap="square" lIns="0" tIns="12700" rIns="0" bIns="0" rtlCol="0">
            <a:spAutoFit/>
          </a:bodyPr>
          <a:lstStyle/>
          <a:p>
            <a:pPr marL="12700">
              <a:lnSpc>
                <a:spcPct val="100000"/>
              </a:lnSpc>
              <a:spcBef>
                <a:spcPts val="100"/>
              </a:spcBef>
            </a:pPr>
            <a:r>
              <a:t>RStudio interface</a:t>
            </a:r>
          </a:p>
        </p:txBody>
      </p:sp>
      <p:sp>
        <p:nvSpPr>
          <p:cNvPr id="11" name="object 11"/>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22</a:t>
            </a:r>
          </a:p>
        </p:txBody>
      </p:sp>
      <p:grpSp>
        <p:nvGrpSpPr>
          <p:cNvPr id="2" name="Group 1"/>
          <p:cNvGrpSpPr/>
          <p:nvPr/>
        </p:nvGrpSpPr>
        <p:grpSpPr>
          <a:xfrm>
            <a:off x="178424" y="1025558"/>
            <a:ext cx="8733098" cy="5427694"/>
            <a:chOff x="178424" y="1025558"/>
            <a:chExt cx="8733098" cy="5427694"/>
          </a:xfrm>
        </p:grpSpPr>
        <p:pic>
          <p:nvPicPr>
            <p:cNvPr id="6" name="object 6"/>
            <p:cNvPicPr/>
            <p:nvPr/>
          </p:nvPicPr>
          <p:blipFill>
            <a:blip r:embed="rId3" cstate="print"/>
            <a:stretch>
              <a:fillRect/>
            </a:stretch>
          </p:blipFill>
          <p:spPr>
            <a:xfrm>
              <a:off x="178424" y="1025558"/>
              <a:ext cx="8733098" cy="5427694"/>
            </a:xfrm>
            <a:prstGeom prst="rect">
              <a:avLst/>
            </a:prstGeom>
          </p:spPr>
        </p:pic>
        <p:sp>
          <p:nvSpPr>
            <p:cNvPr id="7" name="object 7"/>
            <p:cNvSpPr txBox="1"/>
            <p:nvPr/>
          </p:nvSpPr>
          <p:spPr>
            <a:xfrm>
              <a:off x="2093520" y="2392171"/>
              <a:ext cx="812994" cy="566822"/>
            </a:xfrm>
            <a:prstGeom prst="rect">
              <a:avLst/>
            </a:prstGeom>
          </p:spPr>
          <p:txBody>
            <a:bodyPr vert="horz" wrap="square" lIns="0" tIns="12700" rIns="0" bIns="0" rtlCol="0">
              <a:spAutoFit/>
            </a:bodyPr>
            <a:lstStyle/>
            <a:p>
              <a:pPr marL="12700">
                <a:lnSpc>
                  <a:spcPct val="100000"/>
                </a:lnSpc>
                <a:spcBef>
                  <a:spcPts val="100"/>
                </a:spcBef>
              </a:pPr>
              <a:r>
                <a:rPr sz="1800" spc="-15">
                  <a:solidFill>
                    <a:srgbClr val="C00000"/>
                  </a:solidFill>
                  <a:latin typeface="Calibri"/>
                  <a:cs typeface="Calibri"/>
                </a:rPr>
                <a:t>Editor</a:t>
              </a:r>
              <a:r>
                <a:rPr lang="fr-CH" sz="1800" spc="-15">
                  <a:solidFill>
                    <a:srgbClr val="C00000"/>
                  </a:solidFill>
                  <a:latin typeface="Calibri"/>
                  <a:cs typeface="Calibri"/>
                </a:rPr>
                <a:t> (scripts)</a:t>
              </a:r>
              <a:endParaRPr sz="1800">
                <a:latin typeface="Calibri"/>
                <a:cs typeface="Calibri"/>
              </a:endParaRPr>
            </a:p>
          </p:txBody>
        </p:sp>
        <p:sp>
          <p:nvSpPr>
            <p:cNvPr id="8" name="object 8"/>
            <p:cNvSpPr txBox="1"/>
            <p:nvPr/>
          </p:nvSpPr>
          <p:spPr>
            <a:xfrm>
              <a:off x="6320722" y="2005453"/>
              <a:ext cx="2590800" cy="548868"/>
            </a:xfrm>
            <a:prstGeom prst="rect">
              <a:avLst/>
            </a:prstGeom>
          </p:spPr>
          <p:txBody>
            <a:bodyPr vert="horz" wrap="square" lIns="0" tIns="12700" rIns="0" bIns="0" rtlCol="0">
              <a:spAutoFit/>
            </a:bodyPr>
            <a:lstStyle/>
            <a:p>
              <a:pPr marL="12700" algn="ctr">
                <a:lnSpc>
                  <a:spcPct val="100000"/>
                </a:lnSpc>
                <a:spcBef>
                  <a:spcPts val="100"/>
                </a:spcBef>
              </a:pPr>
              <a:r>
                <a:rPr sz="1800" spc="-15">
                  <a:solidFill>
                    <a:srgbClr val="C00000"/>
                  </a:solidFill>
                  <a:latin typeface="Calibri"/>
                  <a:cs typeface="Calibri"/>
                </a:rPr>
                <a:t>Workspace</a:t>
              </a:r>
              <a:endParaRPr lang="fr-CH" sz="1800" spc="-15">
                <a:solidFill>
                  <a:srgbClr val="C00000"/>
                </a:solidFill>
                <a:latin typeface="Calibri"/>
                <a:cs typeface="Calibri"/>
              </a:endParaRPr>
            </a:p>
            <a:p>
              <a:pPr marL="12700">
                <a:lnSpc>
                  <a:spcPct val="100000"/>
                </a:lnSpc>
                <a:spcBef>
                  <a:spcPts val="100"/>
                </a:spcBef>
              </a:pPr>
              <a:r>
                <a:rPr lang="fr-CH" sz="1600" spc="-15">
                  <a:solidFill>
                    <a:srgbClr val="C00000"/>
                  </a:solidFill>
                  <a:latin typeface="Calibri"/>
                  <a:cs typeface="Calibri"/>
                </a:rPr>
                <a:t> (</a:t>
              </a:r>
              <a:r>
                <a:rPr lang="fr-CH" sz="1600" spc="-15" err="1">
                  <a:solidFill>
                    <a:srgbClr val="C00000"/>
                  </a:solidFill>
                  <a:latin typeface="Calibri"/>
                  <a:cs typeface="Calibri"/>
                </a:rPr>
                <a:t>Environment</a:t>
              </a:r>
              <a:r>
                <a:rPr lang="fr-CH" sz="1600" spc="-15">
                  <a:solidFill>
                    <a:srgbClr val="C00000"/>
                  </a:solidFill>
                  <a:latin typeface="Calibri"/>
                  <a:cs typeface="Calibri"/>
                </a:rPr>
                <a:t> and</a:t>
              </a:r>
              <a:r>
                <a:rPr sz="1600" spc="-30">
                  <a:solidFill>
                    <a:srgbClr val="C00000"/>
                  </a:solidFill>
                  <a:latin typeface="Calibri"/>
                  <a:cs typeface="Calibri"/>
                </a:rPr>
                <a:t> </a:t>
              </a:r>
              <a:r>
                <a:rPr lang="fr-CH" sz="1600" spc="-10">
                  <a:solidFill>
                    <a:srgbClr val="C00000"/>
                  </a:solidFill>
                  <a:latin typeface="Calibri"/>
                  <a:cs typeface="Calibri"/>
                </a:rPr>
                <a:t>H</a:t>
              </a:r>
              <a:r>
                <a:rPr sz="1600" spc="-10" err="1">
                  <a:solidFill>
                    <a:srgbClr val="C00000"/>
                  </a:solidFill>
                  <a:latin typeface="Calibri"/>
                  <a:cs typeface="Calibri"/>
                </a:rPr>
                <a:t>istory</a:t>
              </a:r>
              <a:r>
                <a:rPr lang="fr-CH" sz="1600" spc="-10">
                  <a:solidFill>
                    <a:srgbClr val="C00000"/>
                  </a:solidFill>
                  <a:latin typeface="Calibri"/>
                  <a:cs typeface="Calibri"/>
                </a:rPr>
                <a:t>)</a:t>
              </a:r>
              <a:endParaRPr sz="1600">
                <a:latin typeface="Calibri"/>
                <a:cs typeface="Calibri"/>
              </a:endParaRPr>
            </a:p>
          </p:txBody>
        </p:sp>
        <p:sp>
          <p:nvSpPr>
            <p:cNvPr id="9" name="object 9"/>
            <p:cNvSpPr txBox="1"/>
            <p:nvPr/>
          </p:nvSpPr>
          <p:spPr>
            <a:xfrm>
              <a:off x="3200400" y="4717795"/>
              <a:ext cx="1366003" cy="579646"/>
            </a:xfrm>
            <a:prstGeom prst="rect">
              <a:avLst/>
            </a:prstGeom>
          </p:spPr>
          <p:txBody>
            <a:bodyPr vert="horz" wrap="square" lIns="0" tIns="12700" rIns="0" bIns="0" rtlCol="0">
              <a:spAutoFit/>
            </a:bodyPr>
            <a:lstStyle/>
            <a:p>
              <a:pPr marL="12700" algn="ctr">
                <a:lnSpc>
                  <a:spcPct val="100000"/>
                </a:lnSpc>
                <a:spcBef>
                  <a:spcPts val="100"/>
                </a:spcBef>
              </a:pPr>
              <a:r>
                <a:rPr sz="1800" spc="-5">
                  <a:solidFill>
                    <a:srgbClr val="C00000"/>
                  </a:solidFill>
                  <a:latin typeface="Calibri"/>
                  <a:cs typeface="Calibri"/>
                </a:rPr>
                <a:t>Console</a:t>
              </a:r>
              <a:r>
                <a:rPr lang="fr-CH" spc="-5">
                  <a:solidFill>
                    <a:srgbClr val="C00000"/>
                  </a:solidFill>
                  <a:latin typeface="Calibri"/>
                  <a:cs typeface="Calibri"/>
                </a:rPr>
                <a:t> </a:t>
              </a:r>
            </a:p>
            <a:p>
              <a:pPr marL="12700">
                <a:lnSpc>
                  <a:spcPct val="100000"/>
                </a:lnSpc>
                <a:spcBef>
                  <a:spcPts val="100"/>
                </a:spcBef>
              </a:pPr>
              <a:r>
                <a:rPr lang="fr-CH" spc="-5">
                  <a:solidFill>
                    <a:srgbClr val="C00000"/>
                  </a:solidFill>
                  <a:latin typeface="Calibri"/>
                  <a:cs typeface="Calibri"/>
                </a:rPr>
                <a:t>(or </a:t>
              </a:r>
              <a:r>
                <a:rPr sz="1800" spc="-5">
                  <a:solidFill>
                    <a:srgbClr val="C00000"/>
                  </a:solidFill>
                  <a:latin typeface="Calibri"/>
                  <a:cs typeface="Calibri"/>
                </a:rPr>
                <a:t>terminal</a:t>
              </a:r>
              <a:r>
                <a:rPr lang="fr-CH" sz="1800" spc="-5">
                  <a:solidFill>
                    <a:srgbClr val="C00000"/>
                  </a:solidFill>
                  <a:latin typeface="Calibri"/>
                  <a:cs typeface="Calibri"/>
                </a:rPr>
                <a:t>)</a:t>
              </a:r>
              <a:endParaRPr sz="1800">
                <a:latin typeface="Calibri"/>
                <a:cs typeface="Calibri"/>
              </a:endParaRPr>
            </a:p>
          </p:txBody>
        </p:sp>
        <p:sp>
          <p:nvSpPr>
            <p:cNvPr id="10" name="object 10"/>
            <p:cNvSpPr txBox="1"/>
            <p:nvPr/>
          </p:nvSpPr>
          <p:spPr>
            <a:xfrm>
              <a:off x="5167976" y="5754116"/>
              <a:ext cx="3195955" cy="299720"/>
            </a:xfrm>
            <a:prstGeom prst="rect">
              <a:avLst/>
            </a:prstGeom>
          </p:spPr>
          <p:txBody>
            <a:bodyPr vert="horz" wrap="square" lIns="0" tIns="12700" rIns="0" bIns="0" rtlCol="0">
              <a:spAutoFit/>
            </a:bodyPr>
            <a:lstStyle/>
            <a:p>
              <a:pPr marL="12700">
                <a:lnSpc>
                  <a:spcPct val="100000"/>
                </a:lnSpc>
                <a:spcBef>
                  <a:spcPts val="100"/>
                </a:spcBef>
              </a:pPr>
              <a:r>
                <a:rPr sz="1800" spc="-5">
                  <a:solidFill>
                    <a:srgbClr val="C00000"/>
                  </a:solidFill>
                  <a:latin typeface="Calibri"/>
                  <a:cs typeface="Calibri"/>
                </a:rPr>
                <a:t>File</a:t>
              </a:r>
              <a:r>
                <a:rPr sz="1800">
                  <a:solidFill>
                    <a:srgbClr val="C00000"/>
                  </a:solidFill>
                  <a:latin typeface="Calibri"/>
                  <a:cs typeface="Calibri"/>
                </a:rPr>
                <a:t> </a:t>
              </a:r>
              <a:r>
                <a:rPr sz="1800" spc="-25">
                  <a:solidFill>
                    <a:srgbClr val="C00000"/>
                  </a:solidFill>
                  <a:latin typeface="Calibri"/>
                  <a:cs typeface="Calibri"/>
                </a:rPr>
                <a:t>explorer,</a:t>
              </a:r>
              <a:r>
                <a:rPr sz="1800" spc="-5">
                  <a:solidFill>
                    <a:srgbClr val="C00000"/>
                  </a:solidFill>
                  <a:latin typeface="Calibri"/>
                  <a:cs typeface="Calibri"/>
                </a:rPr>
                <a:t> plots,</a:t>
              </a:r>
              <a:r>
                <a:rPr sz="1800">
                  <a:solidFill>
                    <a:srgbClr val="C00000"/>
                  </a:solidFill>
                  <a:latin typeface="Calibri"/>
                  <a:cs typeface="Calibri"/>
                </a:rPr>
                <a:t> </a:t>
              </a:r>
              <a:r>
                <a:rPr sz="1800" spc="-10">
                  <a:solidFill>
                    <a:srgbClr val="C00000"/>
                  </a:solidFill>
                  <a:latin typeface="Calibri"/>
                  <a:cs typeface="Calibri"/>
                </a:rPr>
                <a:t>packages,</a:t>
              </a:r>
              <a:r>
                <a:rPr sz="1800" spc="-5">
                  <a:solidFill>
                    <a:srgbClr val="C00000"/>
                  </a:solidFill>
                  <a:latin typeface="Calibri"/>
                  <a:cs typeface="Calibri"/>
                </a:rPr>
                <a:t> help</a:t>
              </a:r>
              <a:endParaRPr sz="1800">
                <a:latin typeface="Calibri"/>
                <a:cs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564319" y="5141363"/>
            <a:ext cx="6865620" cy="958850"/>
          </a:xfrm>
          <a:custGeom>
            <a:avLst/>
            <a:gdLst/>
            <a:ahLst/>
            <a:cxnLst/>
            <a:rect l="l" t="t" r="r" b="b"/>
            <a:pathLst>
              <a:path w="6865620" h="958850">
                <a:moveTo>
                  <a:pt x="6865293" y="0"/>
                </a:moveTo>
                <a:lnTo>
                  <a:pt x="0" y="0"/>
                </a:lnTo>
                <a:lnTo>
                  <a:pt x="0" y="958399"/>
                </a:lnTo>
                <a:lnTo>
                  <a:pt x="6865293" y="958399"/>
                </a:lnTo>
                <a:lnTo>
                  <a:pt x="6865293" y="0"/>
                </a:lnTo>
                <a:close/>
              </a:path>
            </a:pathLst>
          </a:custGeom>
          <a:solidFill>
            <a:srgbClr val="1F497D"/>
          </a:solidFill>
        </p:spPr>
        <p:txBody>
          <a:bodyPr wrap="square" lIns="0" tIns="0" rIns="0" bIns="0" rtlCol="0"/>
          <a:lstStyle/>
          <a:p>
            <a:endParaRPr/>
          </a:p>
        </p:txBody>
      </p:sp>
      <p:sp>
        <p:nvSpPr>
          <p:cNvPr id="3" name="object 3"/>
          <p:cNvSpPr txBox="1"/>
          <p:nvPr/>
        </p:nvSpPr>
        <p:spPr>
          <a:xfrm>
            <a:off x="1142641" y="5117790"/>
            <a:ext cx="5706110" cy="864869"/>
          </a:xfrm>
          <a:prstGeom prst="rect">
            <a:avLst/>
          </a:prstGeom>
        </p:spPr>
        <p:txBody>
          <a:bodyPr vert="horz" wrap="square" lIns="0" tIns="10160" rIns="0" bIns="0" rtlCol="0">
            <a:spAutoFit/>
          </a:bodyPr>
          <a:lstStyle/>
          <a:p>
            <a:pPr marL="12700" marR="5080" indent="29845">
              <a:lnSpc>
                <a:spcPct val="100400"/>
              </a:lnSpc>
              <a:spcBef>
                <a:spcPts val="80"/>
              </a:spcBef>
            </a:pPr>
            <a:r>
              <a:rPr sz="2750" b="1" spc="5">
                <a:solidFill>
                  <a:srgbClr val="F6F6F6"/>
                </a:solidFill>
                <a:latin typeface="Comic Sans MS"/>
                <a:cs typeface="Comic Sans MS"/>
              </a:rPr>
              <a:t>T</a:t>
            </a:r>
            <a:r>
              <a:rPr sz="2750" b="1" spc="10">
                <a:solidFill>
                  <a:srgbClr val="F6F6F6"/>
                </a:solidFill>
                <a:latin typeface="Comic Sans MS"/>
                <a:cs typeface="Comic Sans MS"/>
              </a:rPr>
              <a:t>h</a:t>
            </a:r>
            <a:r>
              <a:rPr sz="2750" b="1" spc="-5">
                <a:solidFill>
                  <a:srgbClr val="F6F6F6"/>
                </a:solidFill>
                <a:latin typeface="Comic Sans MS"/>
                <a:cs typeface="Comic Sans MS"/>
              </a:rPr>
              <a:t>e</a:t>
            </a:r>
            <a:r>
              <a:rPr sz="2750" b="1" spc="-350">
                <a:solidFill>
                  <a:srgbClr val="F6F6F6"/>
                </a:solidFill>
                <a:latin typeface="Comic Sans MS"/>
                <a:cs typeface="Comic Sans MS"/>
              </a:rPr>
              <a:t> </a:t>
            </a:r>
            <a:r>
              <a:rPr sz="2750" b="1" spc="25">
                <a:solidFill>
                  <a:srgbClr val="F6F6F6"/>
                </a:solidFill>
                <a:latin typeface="Comic Sans MS"/>
                <a:cs typeface="Comic Sans MS"/>
              </a:rPr>
              <a:t>pro</a:t>
            </a:r>
            <a:r>
              <a:rPr sz="2750" b="1" spc="30">
                <a:solidFill>
                  <a:srgbClr val="F6F6F6"/>
                </a:solidFill>
                <a:latin typeface="Comic Sans MS"/>
                <a:cs typeface="Comic Sans MS"/>
              </a:rPr>
              <a:t>m</a:t>
            </a:r>
            <a:r>
              <a:rPr sz="2750" b="1" spc="25">
                <a:solidFill>
                  <a:srgbClr val="F6F6F6"/>
                </a:solidFill>
                <a:latin typeface="Comic Sans MS"/>
                <a:cs typeface="Comic Sans MS"/>
              </a:rPr>
              <a:t>pt</a:t>
            </a:r>
            <a:r>
              <a:rPr sz="2750" b="1" spc="-350">
                <a:solidFill>
                  <a:srgbClr val="F6F6F6"/>
                </a:solidFill>
                <a:latin typeface="Comic Sans MS"/>
                <a:cs typeface="Comic Sans MS"/>
              </a:rPr>
              <a:t> </a:t>
            </a:r>
            <a:r>
              <a:rPr sz="2750" b="1" spc="-15">
                <a:solidFill>
                  <a:srgbClr val="F6F6F6"/>
                </a:solidFill>
                <a:latin typeface="Comic Sans MS"/>
                <a:cs typeface="Comic Sans MS"/>
              </a:rPr>
              <a:t>"</a:t>
            </a:r>
            <a:r>
              <a:rPr sz="2750" b="1" spc="-610">
                <a:solidFill>
                  <a:srgbClr val="F6F6F6"/>
                </a:solidFill>
                <a:latin typeface="Comic Sans MS"/>
                <a:cs typeface="Comic Sans MS"/>
              </a:rPr>
              <a:t>&gt;</a:t>
            </a:r>
            <a:r>
              <a:rPr sz="2750" b="1" spc="-15">
                <a:solidFill>
                  <a:srgbClr val="F6F6F6"/>
                </a:solidFill>
                <a:latin typeface="Comic Sans MS"/>
                <a:cs typeface="Comic Sans MS"/>
              </a:rPr>
              <a:t>"</a:t>
            </a:r>
            <a:r>
              <a:rPr sz="2750" b="1" spc="-355">
                <a:solidFill>
                  <a:srgbClr val="F6F6F6"/>
                </a:solidFill>
                <a:latin typeface="Comic Sans MS"/>
                <a:cs typeface="Comic Sans MS"/>
              </a:rPr>
              <a:t> </a:t>
            </a:r>
            <a:r>
              <a:rPr sz="2750" b="1" spc="10">
                <a:solidFill>
                  <a:srgbClr val="F6F6F6"/>
                </a:solidFill>
                <a:latin typeface="Comic Sans MS"/>
                <a:cs typeface="Comic Sans MS"/>
              </a:rPr>
              <a:t>i</a:t>
            </a:r>
            <a:r>
              <a:rPr sz="2750" b="1" spc="20">
                <a:solidFill>
                  <a:srgbClr val="F6F6F6"/>
                </a:solidFill>
                <a:latin typeface="Comic Sans MS"/>
                <a:cs typeface="Comic Sans MS"/>
              </a:rPr>
              <a:t>n</a:t>
            </a:r>
            <a:r>
              <a:rPr sz="2750" b="1" spc="30">
                <a:solidFill>
                  <a:srgbClr val="F6F6F6"/>
                </a:solidFill>
                <a:latin typeface="Comic Sans MS"/>
                <a:cs typeface="Comic Sans MS"/>
              </a:rPr>
              <a:t>d</a:t>
            </a:r>
            <a:r>
              <a:rPr sz="2750" b="1" spc="10">
                <a:solidFill>
                  <a:srgbClr val="F6F6F6"/>
                </a:solidFill>
                <a:latin typeface="Comic Sans MS"/>
                <a:cs typeface="Comic Sans MS"/>
              </a:rPr>
              <a:t>i</a:t>
            </a:r>
            <a:r>
              <a:rPr sz="2750" b="1" spc="20">
                <a:solidFill>
                  <a:srgbClr val="F6F6F6"/>
                </a:solidFill>
                <a:latin typeface="Comic Sans MS"/>
                <a:cs typeface="Comic Sans MS"/>
              </a:rPr>
              <a:t>c</a:t>
            </a:r>
            <a:r>
              <a:rPr sz="2750" b="1" spc="-95">
                <a:solidFill>
                  <a:srgbClr val="F6F6F6"/>
                </a:solidFill>
                <a:latin typeface="Comic Sans MS"/>
                <a:cs typeface="Comic Sans MS"/>
              </a:rPr>
              <a:t>a</a:t>
            </a:r>
            <a:r>
              <a:rPr sz="2750" b="1" spc="25">
                <a:solidFill>
                  <a:srgbClr val="F6F6F6"/>
                </a:solidFill>
                <a:latin typeface="Comic Sans MS"/>
                <a:cs typeface="Comic Sans MS"/>
              </a:rPr>
              <a:t>t</a:t>
            </a:r>
            <a:r>
              <a:rPr sz="2750" b="1" spc="-5">
                <a:solidFill>
                  <a:srgbClr val="F6F6F6"/>
                </a:solidFill>
                <a:latin typeface="Comic Sans MS"/>
                <a:cs typeface="Comic Sans MS"/>
              </a:rPr>
              <a:t>e</a:t>
            </a:r>
            <a:r>
              <a:rPr sz="2750" b="1" spc="20">
                <a:solidFill>
                  <a:srgbClr val="F6F6F6"/>
                </a:solidFill>
                <a:latin typeface="Comic Sans MS"/>
                <a:cs typeface="Comic Sans MS"/>
              </a:rPr>
              <a:t>s</a:t>
            </a:r>
            <a:r>
              <a:rPr sz="2750" b="1" spc="-355">
                <a:solidFill>
                  <a:srgbClr val="F6F6F6"/>
                </a:solidFill>
                <a:latin typeface="Comic Sans MS"/>
                <a:cs typeface="Comic Sans MS"/>
              </a:rPr>
              <a:t> </a:t>
            </a:r>
            <a:r>
              <a:rPr sz="2750" b="1" spc="30">
                <a:solidFill>
                  <a:srgbClr val="F6F6F6"/>
                </a:solidFill>
                <a:latin typeface="Comic Sans MS"/>
                <a:cs typeface="Comic Sans MS"/>
              </a:rPr>
              <a:t>th</a:t>
            </a:r>
            <a:r>
              <a:rPr sz="2750" b="1" spc="-95">
                <a:solidFill>
                  <a:srgbClr val="F6F6F6"/>
                </a:solidFill>
                <a:latin typeface="Comic Sans MS"/>
                <a:cs typeface="Comic Sans MS"/>
              </a:rPr>
              <a:t>a</a:t>
            </a:r>
            <a:r>
              <a:rPr sz="2750" b="1" spc="20">
                <a:solidFill>
                  <a:srgbClr val="F6F6F6"/>
                </a:solidFill>
                <a:latin typeface="Comic Sans MS"/>
                <a:cs typeface="Comic Sans MS"/>
              </a:rPr>
              <a:t>t</a:t>
            </a:r>
            <a:r>
              <a:rPr sz="2750" b="1" spc="-350">
                <a:solidFill>
                  <a:srgbClr val="F6F6F6"/>
                </a:solidFill>
                <a:latin typeface="Comic Sans MS"/>
                <a:cs typeface="Comic Sans MS"/>
              </a:rPr>
              <a:t> </a:t>
            </a:r>
            <a:r>
              <a:rPr sz="2750" b="1" spc="-5">
                <a:solidFill>
                  <a:srgbClr val="F6F6F6"/>
                </a:solidFill>
                <a:latin typeface="Comic Sans MS"/>
                <a:cs typeface="Comic Sans MS"/>
              </a:rPr>
              <a:t>R</a:t>
            </a:r>
            <a:r>
              <a:rPr sz="2750" b="1" spc="-355">
                <a:solidFill>
                  <a:srgbClr val="F6F6F6"/>
                </a:solidFill>
                <a:latin typeface="Comic Sans MS"/>
                <a:cs typeface="Comic Sans MS"/>
              </a:rPr>
              <a:t> </a:t>
            </a:r>
            <a:r>
              <a:rPr sz="2750" b="1" spc="20">
                <a:solidFill>
                  <a:srgbClr val="F6F6F6"/>
                </a:solidFill>
                <a:latin typeface="Comic Sans MS"/>
                <a:cs typeface="Comic Sans MS"/>
              </a:rPr>
              <a:t>is  </a:t>
            </a:r>
            <a:r>
              <a:rPr sz="2750" b="1" spc="-40">
                <a:solidFill>
                  <a:srgbClr val="F6F6F6"/>
                </a:solidFill>
                <a:latin typeface="Comic Sans MS"/>
                <a:cs typeface="Comic Sans MS"/>
              </a:rPr>
              <a:t>w</a:t>
            </a:r>
            <a:r>
              <a:rPr sz="2750" b="1" spc="-30">
                <a:solidFill>
                  <a:srgbClr val="F6F6F6"/>
                </a:solidFill>
                <a:latin typeface="Comic Sans MS"/>
                <a:cs typeface="Comic Sans MS"/>
              </a:rPr>
              <a:t>a</a:t>
            </a:r>
            <a:r>
              <a:rPr sz="2750" b="1" spc="10">
                <a:solidFill>
                  <a:srgbClr val="F6F6F6"/>
                </a:solidFill>
                <a:latin typeface="Comic Sans MS"/>
                <a:cs typeface="Comic Sans MS"/>
              </a:rPr>
              <a:t>i</a:t>
            </a:r>
            <a:r>
              <a:rPr sz="2750" b="1" spc="25">
                <a:solidFill>
                  <a:srgbClr val="F6F6F6"/>
                </a:solidFill>
                <a:latin typeface="Comic Sans MS"/>
                <a:cs typeface="Comic Sans MS"/>
              </a:rPr>
              <a:t>t</a:t>
            </a:r>
            <a:r>
              <a:rPr sz="2750" b="1" spc="10">
                <a:solidFill>
                  <a:srgbClr val="F6F6F6"/>
                </a:solidFill>
                <a:latin typeface="Comic Sans MS"/>
                <a:cs typeface="Comic Sans MS"/>
              </a:rPr>
              <a:t>i</a:t>
            </a:r>
            <a:r>
              <a:rPr sz="2750" b="1" spc="20">
                <a:solidFill>
                  <a:srgbClr val="F6F6F6"/>
                </a:solidFill>
                <a:latin typeface="Comic Sans MS"/>
                <a:cs typeface="Comic Sans MS"/>
              </a:rPr>
              <a:t>n</a:t>
            </a:r>
            <a:r>
              <a:rPr sz="2750" b="1" spc="25">
                <a:solidFill>
                  <a:srgbClr val="F6F6F6"/>
                </a:solidFill>
                <a:latin typeface="Comic Sans MS"/>
                <a:cs typeface="Comic Sans MS"/>
              </a:rPr>
              <a:t>g</a:t>
            </a:r>
            <a:r>
              <a:rPr sz="2750" b="1" spc="-360">
                <a:solidFill>
                  <a:srgbClr val="F6F6F6"/>
                </a:solidFill>
                <a:latin typeface="Comic Sans MS"/>
                <a:cs typeface="Comic Sans MS"/>
              </a:rPr>
              <a:t> </a:t>
            </a:r>
            <a:r>
              <a:rPr sz="2750" b="1" spc="25">
                <a:solidFill>
                  <a:srgbClr val="F6F6F6"/>
                </a:solidFill>
                <a:latin typeface="Comic Sans MS"/>
                <a:cs typeface="Comic Sans MS"/>
              </a:rPr>
              <a:t>for</a:t>
            </a:r>
            <a:r>
              <a:rPr sz="2750" b="1" spc="-355">
                <a:solidFill>
                  <a:srgbClr val="F6F6F6"/>
                </a:solidFill>
                <a:latin typeface="Comic Sans MS"/>
                <a:cs typeface="Comic Sans MS"/>
              </a:rPr>
              <a:t> </a:t>
            </a:r>
            <a:r>
              <a:rPr sz="2750" b="1" spc="-65">
                <a:solidFill>
                  <a:srgbClr val="F6F6F6"/>
                </a:solidFill>
                <a:latin typeface="Comic Sans MS"/>
                <a:cs typeface="Comic Sans MS"/>
              </a:rPr>
              <a:t>y</a:t>
            </a:r>
            <a:r>
              <a:rPr sz="2750" b="1" spc="25">
                <a:solidFill>
                  <a:srgbClr val="F6F6F6"/>
                </a:solidFill>
                <a:latin typeface="Comic Sans MS"/>
                <a:cs typeface="Comic Sans MS"/>
              </a:rPr>
              <a:t>ou</a:t>
            </a:r>
            <a:r>
              <a:rPr sz="2750" b="1" spc="-350">
                <a:solidFill>
                  <a:srgbClr val="F6F6F6"/>
                </a:solidFill>
                <a:latin typeface="Comic Sans MS"/>
                <a:cs typeface="Comic Sans MS"/>
              </a:rPr>
              <a:t> </a:t>
            </a:r>
            <a:r>
              <a:rPr sz="2750" b="1" spc="25">
                <a:solidFill>
                  <a:srgbClr val="F6F6F6"/>
                </a:solidFill>
                <a:latin typeface="Comic Sans MS"/>
                <a:cs typeface="Comic Sans MS"/>
              </a:rPr>
              <a:t>to</a:t>
            </a:r>
            <a:r>
              <a:rPr sz="2750" b="1" spc="-355">
                <a:solidFill>
                  <a:srgbClr val="F6F6F6"/>
                </a:solidFill>
                <a:latin typeface="Comic Sans MS"/>
                <a:cs typeface="Comic Sans MS"/>
              </a:rPr>
              <a:t> </a:t>
            </a:r>
            <a:r>
              <a:rPr sz="2750" b="1" spc="25">
                <a:solidFill>
                  <a:srgbClr val="F6F6F6"/>
                </a:solidFill>
                <a:latin typeface="Comic Sans MS"/>
                <a:cs typeface="Comic Sans MS"/>
              </a:rPr>
              <a:t>t</a:t>
            </a:r>
            <a:r>
              <a:rPr sz="2750" b="1" spc="-65">
                <a:solidFill>
                  <a:srgbClr val="F6F6F6"/>
                </a:solidFill>
                <a:latin typeface="Comic Sans MS"/>
                <a:cs typeface="Comic Sans MS"/>
              </a:rPr>
              <a:t>y</a:t>
            </a:r>
            <a:r>
              <a:rPr sz="2750" b="1" spc="25">
                <a:solidFill>
                  <a:srgbClr val="F6F6F6"/>
                </a:solidFill>
                <a:latin typeface="Comic Sans MS"/>
                <a:cs typeface="Comic Sans MS"/>
              </a:rPr>
              <a:t>p</a:t>
            </a:r>
            <a:r>
              <a:rPr sz="2750" b="1" spc="-5">
                <a:solidFill>
                  <a:srgbClr val="F6F6F6"/>
                </a:solidFill>
                <a:latin typeface="Comic Sans MS"/>
                <a:cs typeface="Comic Sans MS"/>
              </a:rPr>
              <a:t>e</a:t>
            </a:r>
            <a:r>
              <a:rPr sz="2750" b="1" spc="-355">
                <a:solidFill>
                  <a:srgbClr val="F6F6F6"/>
                </a:solidFill>
                <a:latin typeface="Comic Sans MS"/>
                <a:cs typeface="Comic Sans MS"/>
              </a:rPr>
              <a:t> </a:t>
            </a:r>
            <a:r>
              <a:rPr sz="2750" b="1" spc="-100">
                <a:solidFill>
                  <a:srgbClr val="F6F6F6"/>
                </a:solidFill>
                <a:latin typeface="Comic Sans MS"/>
                <a:cs typeface="Comic Sans MS"/>
              </a:rPr>
              <a:t>a</a:t>
            </a:r>
            <a:r>
              <a:rPr sz="2750" b="1" spc="-355">
                <a:solidFill>
                  <a:srgbClr val="F6F6F6"/>
                </a:solidFill>
                <a:latin typeface="Comic Sans MS"/>
                <a:cs typeface="Comic Sans MS"/>
              </a:rPr>
              <a:t> </a:t>
            </a:r>
            <a:r>
              <a:rPr sz="2750" b="1" spc="20">
                <a:solidFill>
                  <a:srgbClr val="F6F6F6"/>
                </a:solidFill>
                <a:latin typeface="Comic Sans MS"/>
                <a:cs typeface="Comic Sans MS"/>
              </a:rPr>
              <a:t>c</a:t>
            </a:r>
            <a:r>
              <a:rPr sz="2750" b="1" spc="30">
                <a:solidFill>
                  <a:srgbClr val="F6F6F6"/>
                </a:solidFill>
                <a:latin typeface="Comic Sans MS"/>
                <a:cs typeface="Comic Sans MS"/>
              </a:rPr>
              <a:t>omm</a:t>
            </a:r>
            <a:r>
              <a:rPr sz="2750" b="1" spc="-100">
                <a:solidFill>
                  <a:srgbClr val="F6F6F6"/>
                </a:solidFill>
                <a:latin typeface="Comic Sans MS"/>
                <a:cs typeface="Comic Sans MS"/>
              </a:rPr>
              <a:t>a</a:t>
            </a:r>
            <a:r>
              <a:rPr sz="2750" b="1" spc="20">
                <a:solidFill>
                  <a:srgbClr val="F6F6F6"/>
                </a:solidFill>
                <a:latin typeface="Comic Sans MS"/>
                <a:cs typeface="Comic Sans MS"/>
              </a:rPr>
              <a:t>nd</a:t>
            </a:r>
            <a:endParaRPr sz="2750">
              <a:latin typeface="Comic Sans MS"/>
              <a:cs typeface="Comic Sans MS"/>
            </a:endParaRPr>
          </a:p>
        </p:txBody>
      </p:sp>
      <p:sp>
        <p:nvSpPr>
          <p:cNvPr id="5" name="object 5"/>
          <p:cNvSpPr txBox="1">
            <a:spLocks noGrp="1"/>
          </p:cNvSpPr>
          <p:nvPr>
            <p:ph type="title"/>
          </p:nvPr>
        </p:nvSpPr>
        <p:spPr>
          <a:xfrm>
            <a:off x="542200" y="166115"/>
            <a:ext cx="6483350" cy="628377"/>
          </a:xfrm>
          <a:prstGeom prst="rect">
            <a:avLst/>
          </a:prstGeom>
        </p:spPr>
        <p:txBody>
          <a:bodyPr vert="horz" wrap="square" lIns="0" tIns="12700" rIns="0" bIns="0" rtlCol="0">
            <a:spAutoFit/>
          </a:bodyPr>
          <a:lstStyle/>
          <a:p>
            <a:pPr marL="12700">
              <a:lnSpc>
                <a:spcPct val="100000"/>
              </a:lnSpc>
              <a:spcBef>
                <a:spcPts val="100"/>
              </a:spcBef>
            </a:pPr>
            <a:r>
              <a:t>Console: The Command Line</a:t>
            </a:r>
          </a:p>
        </p:txBody>
      </p:sp>
      <p:grpSp>
        <p:nvGrpSpPr>
          <p:cNvPr id="6" name="object 6"/>
          <p:cNvGrpSpPr/>
          <p:nvPr/>
        </p:nvGrpSpPr>
        <p:grpSpPr>
          <a:xfrm>
            <a:off x="79928" y="1255017"/>
            <a:ext cx="8670925" cy="3659504"/>
            <a:chOff x="79928" y="1255017"/>
            <a:chExt cx="8670925" cy="3659504"/>
          </a:xfrm>
        </p:grpSpPr>
        <p:pic>
          <p:nvPicPr>
            <p:cNvPr id="7" name="object 7"/>
            <p:cNvPicPr/>
            <p:nvPr/>
          </p:nvPicPr>
          <p:blipFill>
            <a:blip r:embed="rId3" cstate="print"/>
            <a:stretch>
              <a:fillRect/>
            </a:stretch>
          </p:blipFill>
          <p:spPr>
            <a:xfrm>
              <a:off x="251163" y="1255017"/>
              <a:ext cx="8499331" cy="3577884"/>
            </a:xfrm>
            <a:prstGeom prst="rect">
              <a:avLst/>
            </a:prstGeom>
          </p:spPr>
        </p:pic>
        <p:sp>
          <p:nvSpPr>
            <p:cNvPr id="8" name="object 8"/>
            <p:cNvSpPr/>
            <p:nvPr/>
          </p:nvSpPr>
          <p:spPr>
            <a:xfrm>
              <a:off x="92628" y="4431503"/>
              <a:ext cx="601980" cy="469900"/>
            </a:xfrm>
            <a:custGeom>
              <a:avLst/>
              <a:gdLst/>
              <a:ahLst/>
              <a:cxnLst/>
              <a:rect l="l" t="t" r="r" b="b"/>
              <a:pathLst>
                <a:path w="601980" h="469900">
                  <a:moveTo>
                    <a:pt x="0" y="234892"/>
                  </a:moveTo>
                  <a:lnTo>
                    <a:pt x="4847" y="192669"/>
                  </a:lnTo>
                  <a:lnTo>
                    <a:pt x="18823" y="152930"/>
                  </a:lnTo>
                  <a:lnTo>
                    <a:pt x="41078" y="116337"/>
                  </a:lnTo>
                  <a:lnTo>
                    <a:pt x="70762" y="83554"/>
                  </a:lnTo>
                  <a:lnTo>
                    <a:pt x="107025" y="55243"/>
                  </a:lnTo>
                  <a:lnTo>
                    <a:pt x="149017" y="32069"/>
                  </a:lnTo>
                  <a:lnTo>
                    <a:pt x="195890" y="14695"/>
                  </a:lnTo>
                  <a:lnTo>
                    <a:pt x="246792" y="3784"/>
                  </a:lnTo>
                  <a:lnTo>
                    <a:pt x="300875" y="0"/>
                  </a:lnTo>
                  <a:lnTo>
                    <a:pt x="354958" y="3784"/>
                  </a:lnTo>
                  <a:lnTo>
                    <a:pt x="405860" y="14695"/>
                  </a:lnTo>
                  <a:lnTo>
                    <a:pt x="452733" y="32069"/>
                  </a:lnTo>
                  <a:lnTo>
                    <a:pt x="494725" y="55243"/>
                  </a:lnTo>
                  <a:lnTo>
                    <a:pt x="530988" y="83554"/>
                  </a:lnTo>
                  <a:lnTo>
                    <a:pt x="560672" y="116337"/>
                  </a:lnTo>
                  <a:lnTo>
                    <a:pt x="582927" y="152930"/>
                  </a:lnTo>
                  <a:lnTo>
                    <a:pt x="596903" y="192669"/>
                  </a:lnTo>
                  <a:lnTo>
                    <a:pt x="601751" y="234892"/>
                  </a:lnTo>
                  <a:lnTo>
                    <a:pt x="596903" y="277114"/>
                  </a:lnTo>
                  <a:lnTo>
                    <a:pt x="582927" y="316853"/>
                  </a:lnTo>
                  <a:lnTo>
                    <a:pt x="560672" y="353446"/>
                  </a:lnTo>
                  <a:lnTo>
                    <a:pt x="530988" y="386229"/>
                  </a:lnTo>
                  <a:lnTo>
                    <a:pt x="494725" y="414540"/>
                  </a:lnTo>
                  <a:lnTo>
                    <a:pt x="452733" y="437714"/>
                  </a:lnTo>
                  <a:lnTo>
                    <a:pt x="405860" y="455088"/>
                  </a:lnTo>
                  <a:lnTo>
                    <a:pt x="354958" y="465999"/>
                  </a:lnTo>
                  <a:lnTo>
                    <a:pt x="300875" y="469784"/>
                  </a:lnTo>
                  <a:lnTo>
                    <a:pt x="246792" y="465999"/>
                  </a:lnTo>
                  <a:lnTo>
                    <a:pt x="195890" y="455088"/>
                  </a:lnTo>
                  <a:lnTo>
                    <a:pt x="149017" y="437714"/>
                  </a:lnTo>
                  <a:lnTo>
                    <a:pt x="107025" y="414540"/>
                  </a:lnTo>
                  <a:lnTo>
                    <a:pt x="70762" y="386229"/>
                  </a:lnTo>
                  <a:lnTo>
                    <a:pt x="41078" y="353446"/>
                  </a:lnTo>
                  <a:lnTo>
                    <a:pt x="18823" y="316853"/>
                  </a:lnTo>
                  <a:lnTo>
                    <a:pt x="4847" y="277114"/>
                  </a:lnTo>
                  <a:lnTo>
                    <a:pt x="0" y="234892"/>
                  </a:lnTo>
                  <a:close/>
                </a:path>
              </a:pathLst>
            </a:custGeom>
            <a:ln w="25400">
              <a:solidFill>
                <a:srgbClr val="E60003"/>
              </a:solidFill>
            </a:ln>
          </p:spPr>
          <p:txBody>
            <a:bodyPr wrap="square" lIns="0" tIns="0" rIns="0" bIns="0" rtlCol="0"/>
            <a:lstStyle/>
            <a:p>
              <a:endParaRPr/>
            </a:p>
          </p:txBody>
        </p:sp>
      </p:grpSp>
      <p:sp>
        <p:nvSpPr>
          <p:cNvPr id="9" name="object 9"/>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25</a:t>
            </a:r>
          </a:p>
        </p:txBody>
      </p:sp>
    </p:spTree>
    <p:extLst>
      <p:ext uri="{BB962C8B-B14F-4D97-AF65-F5344CB8AC3E}">
        <p14:creationId xmlns:p14="http://schemas.microsoft.com/office/powerpoint/2010/main" val="1271700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53299" y="822091"/>
            <a:ext cx="4681855" cy="320601"/>
          </a:xfrm>
          <a:prstGeom prst="rect">
            <a:avLst/>
          </a:prstGeom>
        </p:spPr>
        <p:txBody>
          <a:bodyPr vert="horz" wrap="square" lIns="0" tIns="12700" rIns="0" bIns="0" rtlCol="0" anchor="t">
            <a:spAutoFit/>
          </a:bodyPr>
          <a:lstStyle/>
          <a:p>
            <a:pPr marL="12700">
              <a:lnSpc>
                <a:spcPct val="100000"/>
              </a:lnSpc>
              <a:spcBef>
                <a:spcPts val="100"/>
              </a:spcBef>
            </a:pPr>
            <a:r>
              <a:rPr sz="2000" b="1" spc="-20">
                <a:solidFill>
                  <a:srgbClr val="262626"/>
                </a:solidFill>
                <a:latin typeface="Calibri"/>
                <a:cs typeface="Calibri"/>
              </a:rPr>
              <a:t>Type</a:t>
            </a:r>
            <a:r>
              <a:rPr sz="2000" b="1">
                <a:solidFill>
                  <a:srgbClr val="262626"/>
                </a:solidFill>
                <a:latin typeface="Calibri"/>
                <a:cs typeface="Calibri"/>
              </a:rPr>
              <a:t> </a:t>
            </a:r>
            <a:r>
              <a:rPr sz="2000" b="1" spc="-5">
                <a:solidFill>
                  <a:srgbClr val="262626"/>
                </a:solidFill>
                <a:latin typeface="Calibri"/>
                <a:cs typeface="Calibri"/>
              </a:rPr>
              <a:t>the</a:t>
            </a:r>
            <a:r>
              <a:rPr sz="2000" b="1">
                <a:solidFill>
                  <a:srgbClr val="262626"/>
                </a:solidFill>
                <a:latin typeface="Calibri"/>
                <a:cs typeface="Calibri"/>
              </a:rPr>
              <a:t> </a:t>
            </a:r>
            <a:r>
              <a:rPr sz="2000" b="1" spc="-10">
                <a:solidFill>
                  <a:srgbClr val="262626"/>
                </a:solidFill>
                <a:latin typeface="Calibri"/>
                <a:cs typeface="Calibri"/>
              </a:rPr>
              <a:t>following</a:t>
            </a:r>
            <a:r>
              <a:rPr sz="2000" b="1" spc="-5">
                <a:solidFill>
                  <a:srgbClr val="262626"/>
                </a:solidFill>
                <a:latin typeface="Calibri"/>
                <a:cs typeface="Calibri"/>
              </a:rPr>
              <a:t> </a:t>
            </a:r>
            <a:r>
              <a:rPr sz="2000" b="1" spc="-10">
                <a:solidFill>
                  <a:srgbClr val="262626"/>
                </a:solidFill>
                <a:latin typeface="Calibri"/>
                <a:cs typeface="Calibri"/>
              </a:rPr>
              <a:t>at</a:t>
            </a:r>
            <a:r>
              <a:rPr sz="2000" b="1" spc="-15">
                <a:solidFill>
                  <a:srgbClr val="262626"/>
                </a:solidFill>
                <a:latin typeface="Calibri"/>
                <a:cs typeface="Calibri"/>
              </a:rPr>
              <a:t> </a:t>
            </a:r>
            <a:r>
              <a:rPr sz="2000" b="1" spc="-5">
                <a:solidFill>
                  <a:srgbClr val="262626"/>
                </a:solidFill>
                <a:latin typeface="Calibri"/>
                <a:cs typeface="Calibri"/>
              </a:rPr>
              <a:t>the</a:t>
            </a:r>
            <a:r>
              <a:rPr sz="2000" b="1">
                <a:solidFill>
                  <a:srgbClr val="262626"/>
                </a:solidFill>
                <a:latin typeface="Calibri"/>
                <a:cs typeface="Calibri"/>
              </a:rPr>
              <a:t> </a:t>
            </a:r>
            <a:r>
              <a:rPr sz="2000" b="1" spc="-5">
                <a:solidFill>
                  <a:srgbClr val="262626"/>
                </a:solidFill>
                <a:latin typeface="Calibri"/>
                <a:cs typeface="Calibri"/>
              </a:rPr>
              <a:t>command </a:t>
            </a:r>
            <a:r>
              <a:rPr sz="2000" b="1" spc="-10">
                <a:solidFill>
                  <a:srgbClr val="262626"/>
                </a:solidFill>
                <a:latin typeface="Calibri"/>
                <a:cs typeface="Calibri"/>
              </a:rPr>
              <a:t>prompt:</a:t>
            </a:r>
            <a:endParaRPr lang="en-US" sz="2000">
              <a:latin typeface="Calibri"/>
              <a:cs typeface="Calibri"/>
            </a:endParaRPr>
          </a:p>
        </p:txBody>
      </p:sp>
      <p:sp>
        <p:nvSpPr>
          <p:cNvPr id="3" name="object 3"/>
          <p:cNvSpPr txBox="1"/>
          <p:nvPr/>
        </p:nvSpPr>
        <p:spPr>
          <a:xfrm>
            <a:off x="254547" y="1142498"/>
            <a:ext cx="8810687" cy="5617563"/>
          </a:xfrm>
          <a:prstGeom prst="rect">
            <a:avLst/>
          </a:prstGeom>
        </p:spPr>
        <p:txBody>
          <a:bodyPr vert="horz" wrap="square" lIns="0" tIns="76835" rIns="0" bIns="0" rtlCol="0" anchor="t">
            <a:spAutoFit/>
          </a:bodyPr>
          <a:lstStyle/>
          <a:p>
            <a:pPr marL="12700">
              <a:lnSpc>
                <a:spcPct val="100000"/>
              </a:lnSpc>
              <a:spcBef>
                <a:spcPts val="605"/>
              </a:spcBef>
            </a:pPr>
            <a:r>
              <a:rPr sz="2000" dirty="0">
                <a:solidFill>
                  <a:srgbClr val="262626"/>
                </a:solidFill>
                <a:latin typeface="Calibri"/>
                <a:cs typeface="Calibri"/>
              </a:rPr>
              <a:t>Simple</a:t>
            </a:r>
            <a:r>
              <a:rPr sz="2000" spc="-35" dirty="0">
                <a:solidFill>
                  <a:srgbClr val="262626"/>
                </a:solidFill>
                <a:latin typeface="Calibri"/>
                <a:cs typeface="Calibri"/>
              </a:rPr>
              <a:t> </a:t>
            </a:r>
            <a:r>
              <a:rPr sz="2000" spc="-5" dirty="0">
                <a:solidFill>
                  <a:srgbClr val="262626"/>
                </a:solidFill>
                <a:latin typeface="Calibri"/>
                <a:cs typeface="Calibri"/>
              </a:rPr>
              <a:t>calculations</a:t>
            </a:r>
            <a:endParaRPr sz="2000" dirty="0">
              <a:latin typeface="Calibri"/>
              <a:cs typeface="Calibri"/>
            </a:endParaRPr>
          </a:p>
          <a:p>
            <a:pPr marL="12065">
              <a:spcBef>
                <a:spcPts val="500"/>
              </a:spcBef>
              <a:tabLst>
                <a:tab pos="318135" algn="l"/>
              </a:tabLst>
            </a:pPr>
            <a:r>
              <a:rPr lang="en-US" sz="2000" dirty="0">
                <a:solidFill>
                  <a:srgbClr val="4E81BD"/>
                </a:solidFill>
                <a:latin typeface="Lucida Console"/>
                <a:cs typeface="Lucida Console"/>
              </a:rPr>
              <a:t>&gt; </a:t>
            </a:r>
            <a:r>
              <a:rPr sz="2000" dirty="0">
                <a:solidFill>
                  <a:srgbClr val="4E81BD"/>
                </a:solidFill>
                <a:latin typeface="Lucida Console"/>
                <a:cs typeface="Lucida Console"/>
              </a:rPr>
              <a:t>1</a:t>
            </a:r>
            <a:r>
              <a:rPr sz="2000" spc="-50" dirty="0">
                <a:solidFill>
                  <a:srgbClr val="4E81BD"/>
                </a:solidFill>
                <a:latin typeface="Lucida Console"/>
                <a:cs typeface="Lucida Console"/>
              </a:rPr>
              <a:t> </a:t>
            </a:r>
            <a:r>
              <a:rPr sz="2000" dirty="0">
                <a:solidFill>
                  <a:srgbClr val="4E81BD"/>
                </a:solidFill>
                <a:latin typeface="Lucida Console"/>
                <a:cs typeface="Lucida Console"/>
              </a:rPr>
              <a:t>+</a:t>
            </a:r>
            <a:r>
              <a:rPr sz="2000" spc="-50" dirty="0">
                <a:solidFill>
                  <a:srgbClr val="4E81BD"/>
                </a:solidFill>
                <a:latin typeface="Lucida Console"/>
                <a:cs typeface="Lucida Console"/>
              </a:rPr>
              <a:t> </a:t>
            </a:r>
            <a:r>
              <a:rPr sz="2000" dirty="0">
                <a:solidFill>
                  <a:srgbClr val="4E81BD"/>
                </a:solidFill>
                <a:latin typeface="Lucida Console"/>
                <a:cs typeface="Lucida Console"/>
              </a:rPr>
              <a:t>1</a:t>
            </a:r>
            <a:endParaRPr sz="2000" dirty="0">
              <a:latin typeface="Lucida Console"/>
              <a:cs typeface="Lucida Console"/>
            </a:endParaRPr>
          </a:p>
          <a:p>
            <a:pPr marL="12700">
              <a:lnSpc>
                <a:spcPct val="100000"/>
              </a:lnSpc>
              <a:spcBef>
                <a:spcPts val="1105"/>
              </a:spcBef>
            </a:pPr>
            <a:r>
              <a:rPr sz="2000" dirty="0">
                <a:solidFill>
                  <a:srgbClr val="262626"/>
                </a:solidFill>
                <a:latin typeface="Calibri"/>
                <a:cs typeface="Calibri"/>
              </a:rPr>
              <a:t>Assign</a:t>
            </a:r>
            <a:r>
              <a:rPr sz="2000" spc="-15" dirty="0">
                <a:solidFill>
                  <a:srgbClr val="262626"/>
                </a:solidFill>
                <a:latin typeface="Calibri"/>
                <a:cs typeface="Calibri"/>
              </a:rPr>
              <a:t> </a:t>
            </a:r>
            <a:r>
              <a:rPr sz="2000" spc="-10" dirty="0">
                <a:solidFill>
                  <a:srgbClr val="262626"/>
                </a:solidFill>
                <a:latin typeface="Calibri"/>
                <a:cs typeface="Calibri"/>
              </a:rPr>
              <a:t>values to</a:t>
            </a:r>
            <a:r>
              <a:rPr sz="2000" spc="-15" dirty="0">
                <a:solidFill>
                  <a:srgbClr val="262626"/>
                </a:solidFill>
                <a:latin typeface="Calibri"/>
                <a:cs typeface="Calibri"/>
              </a:rPr>
              <a:t> </a:t>
            </a:r>
            <a:r>
              <a:rPr sz="2000" dirty="0">
                <a:solidFill>
                  <a:srgbClr val="262626"/>
                </a:solidFill>
                <a:latin typeface="Calibri"/>
                <a:cs typeface="Calibri"/>
              </a:rPr>
              <a:t>a</a:t>
            </a:r>
            <a:r>
              <a:rPr sz="2000" spc="-10" dirty="0">
                <a:solidFill>
                  <a:srgbClr val="262626"/>
                </a:solidFill>
                <a:latin typeface="Calibri"/>
                <a:cs typeface="Calibri"/>
              </a:rPr>
              <a:t> </a:t>
            </a:r>
            <a:r>
              <a:rPr sz="2000" spc="-5" dirty="0">
                <a:solidFill>
                  <a:srgbClr val="262626"/>
                </a:solidFill>
                <a:latin typeface="Calibri"/>
                <a:cs typeface="Calibri"/>
              </a:rPr>
              <a:t>variable</a:t>
            </a:r>
            <a:r>
              <a:rPr sz="2000" spc="-10" dirty="0">
                <a:solidFill>
                  <a:srgbClr val="262626"/>
                </a:solidFill>
                <a:latin typeface="Calibri"/>
                <a:cs typeface="Calibri"/>
              </a:rPr>
              <a:t> </a:t>
            </a:r>
            <a:r>
              <a:rPr sz="2000" spc="-5" dirty="0">
                <a:solidFill>
                  <a:srgbClr val="262626"/>
                </a:solidFill>
                <a:latin typeface="Calibri"/>
                <a:cs typeface="Calibri"/>
              </a:rPr>
              <a:t>names</a:t>
            </a:r>
            <a:endParaRPr sz="2000" dirty="0">
              <a:latin typeface="Calibri"/>
              <a:cs typeface="Calibri"/>
            </a:endParaRPr>
          </a:p>
          <a:p>
            <a:pPr marL="12065">
              <a:spcBef>
                <a:spcPts val="695"/>
              </a:spcBef>
              <a:tabLst>
                <a:tab pos="318135" algn="l"/>
                <a:tab pos="774700" algn="l"/>
              </a:tabLst>
            </a:pPr>
            <a:r>
              <a:rPr lang="en-US" sz="2000" dirty="0">
                <a:solidFill>
                  <a:srgbClr val="4E81BD"/>
                </a:solidFill>
                <a:latin typeface="Lucida Console"/>
                <a:cs typeface="Lucida Console"/>
              </a:rPr>
              <a:t>&gt; </a:t>
            </a:r>
            <a:r>
              <a:rPr sz="2000" dirty="0">
                <a:solidFill>
                  <a:srgbClr val="4E81BD"/>
                </a:solidFill>
                <a:latin typeface="Lucida Console"/>
                <a:cs typeface="Lucida Console"/>
              </a:rPr>
              <a:t>x	</a:t>
            </a:r>
            <a:r>
              <a:rPr lang="en-US" sz="2000" dirty="0">
                <a:solidFill>
                  <a:srgbClr val="4E81BD"/>
                </a:solidFill>
                <a:latin typeface="Lucida Console"/>
                <a:cs typeface="Lucida Console"/>
              </a:rPr>
              <a:t> </a:t>
            </a:r>
            <a:r>
              <a:rPr lang="en-US" sz="2000" spc="-5" dirty="0">
                <a:solidFill>
                  <a:srgbClr val="4E81BD"/>
                </a:solidFill>
                <a:latin typeface="Lucida Console"/>
                <a:cs typeface="Lucida Console"/>
              </a:rPr>
              <a:t>&lt;-</a:t>
            </a:r>
            <a:r>
              <a:rPr sz="2000" spc="-80" dirty="0">
                <a:solidFill>
                  <a:srgbClr val="4E81BD"/>
                </a:solidFill>
                <a:latin typeface="Lucida Console"/>
                <a:cs typeface="Lucida Console"/>
              </a:rPr>
              <a:t> </a:t>
            </a:r>
            <a:r>
              <a:rPr sz="2000" spc="-10" dirty="0">
                <a:solidFill>
                  <a:srgbClr val="4E81BD"/>
                </a:solidFill>
                <a:latin typeface="Lucida Console"/>
                <a:cs typeface="Lucida Console"/>
              </a:rPr>
              <a:t>128.5</a:t>
            </a:r>
            <a:r>
              <a:rPr lang="en-US" sz="2000" spc="-10" dirty="0">
                <a:solidFill>
                  <a:srgbClr val="4E81BD"/>
                </a:solidFill>
                <a:latin typeface="Lucida Console"/>
                <a:cs typeface="Lucida Console"/>
              </a:rPr>
              <a:t> </a:t>
            </a:r>
          </a:p>
          <a:p>
            <a:pPr marL="12700">
              <a:spcBef>
                <a:spcPts val="1105"/>
              </a:spcBef>
            </a:pPr>
            <a:r>
              <a:rPr sz="2000" spc="-10" dirty="0">
                <a:solidFill>
                  <a:srgbClr val="262626"/>
                </a:solidFill>
                <a:latin typeface="Calibri"/>
                <a:cs typeface="Calibri"/>
              </a:rPr>
              <a:t>Display</a:t>
            </a:r>
            <a:r>
              <a:rPr sz="2000" spc="-20" dirty="0">
                <a:solidFill>
                  <a:srgbClr val="262626"/>
                </a:solidFill>
                <a:latin typeface="Calibri"/>
                <a:cs typeface="Calibri"/>
              </a:rPr>
              <a:t> </a:t>
            </a:r>
            <a:r>
              <a:rPr sz="2000" spc="-15" dirty="0">
                <a:solidFill>
                  <a:srgbClr val="262626"/>
                </a:solidFill>
                <a:latin typeface="Calibri"/>
                <a:cs typeface="Calibri"/>
              </a:rPr>
              <a:t>content</a:t>
            </a:r>
            <a:r>
              <a:rPr sz="2000" spc="-10" dirty="0">
                <a:solidFill>
                  <a:srgbClr val="262626"/>
                </a:solidFill>
                <a:latin typeface="Calibri"/>
                <a:cs typeface="Calibri"/>
              </a:rPr>
              <a:t> </a:t>
            </a:r>
            <a:r>
              <a:rPr sz="2000" spc="-5" dirty="0">
                <a:solidFill>
                  <a:srgbClr val="262626"/>
                </a:solidFill>
                <a:latin typeface="Calibri"/>
                <a:cs typeface="Calibri"/>
              </a:rPr>
              <a:t>of</a:t>
            </a:r>
            <a:r>
              <a:rPr sz="2000" spc="-15" dirty="0">
                <a:solidFill>
                  <a:srgbClr val="262626"/>
                </a:solidFill>
                <a:latin typeface="Calibri"/>
                <a:cs typeface="Calibri"/>
              </a:rPr>
              <a:t> </a:t>
            </a:r>
            <a:r>
              <a:rPr lang="en-US" sz="2000" spc="-5" dirty="0">
                <a:solidFill>
                  <a:srgbClr val="262626"/>
                </a:solidFill>
                <a:latin typeface="Calibri"/>
                <a:cs typeface="Calibri"/>
              </a:rPr>
              <a:t>variables</a:t>
            </a:r>
            <a:endParaRPr lang="fr-CH" sz="2000" dirty="0">
              <a:solidFill>
                <a:srgbClr val="4E81BD"/>
              </a:solidFill>
              <a:latin typeface="Lucida Console"/>
              <a:cs typeface="Calibri"/>
            </a:endParaRPr>
          </a:p>
          <a:p>
            <a:pPr marL="12700">
              <a:spcBef>
                <a:spcPts val="1105"/>
              </a:spcBef>
            </a:pPr>
            <a:r>
              <a:rPr lang="en-US" sz="2000" dirty="0">
                <a:solidFill>
                  <a:srgbClr val="4E81BD"/>
                </a:solidFill>
                <a:latin typeface="Lucida Console"/>
                <a:cs typeface="Calibri"/>
              </a:rPr>
              <a:t>&gt; x</a:t>
            </a:r>
            <a:endParaRPr lang="fr-CH" sz="2000" dirty="0">
              <a:solidFill>
                <a:srgbClr val="4E81BD"/>
              </a:solidFill>
              <a:latin typeface="Lucida Console"/>
              <a:cs typeface="Lucida Console"/>
            </a:endParaRPr>
          </a:p>
          <a:p>
            <a:pPr marL="12700">
              <a:lnSpc>
                <a:spcPct val="100000"/>
              </a:lnSpc>
              <a:spcBef>
                <a:spcPts val="1105"/>
              </a:spcBef>
            </a:pPr>
            <a:r>
              <a:rPr lang="fr-CH" sz="2000" spc="-5" dirty="0">
                <a:solidFill>
                  <a:srgbClr val="262626"/>
                </a:solidFill>
                <a:cs typeface="Calibri"/>
              </a:rPr>
              <a:t>Pre-</a:t>
            </a:r>
            <a:r>
              <a:rPr lang="fr-CH" sz="2000" spc="-5" dirty="0" err="1">
                <a:solidFill>
                  <a:srgbClr val="262626"/>
                </a:solidFill>
                <a:cs typeface="Calibri"/>
              </a:rPr>
              <a:t>defined</a:t>
            </a:r>
            <a:r>
              <a:rPr lang="fr-CH" sz="2000" spc="-35" dirty="0">
                <a:solidFill>
                  <a:srgbClr val="262626"/>
                </a:solidFill>
                <a:cs typeface="Calibri"/>
              </a:rPr>
              <a:t> </a:t>
            </a:r>
            <a:r>
              <a:rPr lang="fr-CH" sz="2000" spc="-5" dirty="0" err="1">
                <a:solidFill>
                  <a:srgbClr val="262626"/>
                </a:solidFill>
                <a:cs typeface="Calibri"/>
              </a:rPr>
              <a:t>functions</a:t>
            </a:r>
            <a:endParaRPr lang="fr-CH" sz="2000" dirty="0" err="1">
              <a:cs typeface="Calibri"/>
            </a:endParaRPr>
          </a:p>
          <a:p>
            <a:pPr marL="12065">
              <a:spcBef>
                <a:spcPts val="1295"/>
              </a:spcBef>
              <a:tabLst>
                <a:tab pos="318135" algn="l"/>
              </a:tabLst>
            </a:pPr>
            <a:r>
              <a:rPr lang="fr-CH" sz="2000" spc="-10" dirty="0">
                <a:solidFill>
                  <a:srgbClr val="4E81BD"/>
                </a:solidFill>
                <a:latin typeface="Lucida Console"/>
                <a:cs typeface="Lucida Console"/>
              </a:rPr>
              <a:t>&gt; abs(-11)</a:t>
            </a:r>
            <a:endParaRPr lang="fr-CH" sz="2000" dirty="0">
              <a:latin typeface="Lucida Console"/>
              <a:cs typeface="Lucida Console"/>
            </a:endParaRPr>
          </a:p>
          <a:p>
            <a:pPr marL="12700">
              <a:spcBef>
                <a:spcPts val="1105"/>
              </a:spcBef>
              <a:tabLst>
                <a:tab pos="318135" algn="l"/>
              </a:tabLst>
            </a:pPr>
            <a:r>
              <a:rPr lang="fr-CH" sz="2000" dirty="0">
                <a:solidFill>
                  <a:srgbClr val="262626"/>
                </a:solidFill>
                <a:latin typeface="Calibri"/>
                <a:cs typeface="Calibri"/>
              </a:rPr>
              <a:t>The (not </a:t>
            </a:r>
            <a:r>
              <a:rPr lang="fr-CH" sz="2000" dirty="0" err="1">
                <a:solidFill>
                  <a:srgbClr val="262626"/>
                </a:solidFill>
                <a:latin typeface="Calibri"/>
                <a:cs typeface="Calibri"/>
              </a:rPr>
              <a:t>always</a:t>
            </a:r>
            <a:r>
              <a:rPr lang="fr-CH" sz="2000" dirty="0">
                <a:solidFill>
                  <a:srgbClr val="262626"/>
                </a:solidFill>
                <a:latin typeface="Calibri"/>
                <a:cs typeface="Calibri"/>
              </a:rPr>
              <a:t> </a:t>
            </a:r>
            <a:r>
              <a:rPr lang="fr-CH" sz="2000" dirty="0" err="1">
                <a:solidFill>
                  <a:srgbClr val="262626"/>
                </a:solidFill>
                <a:latin typeface="Calibri"/>
                <a:cs typeface="Calibri"/>
              </a:rPr>
              <a:t>helpful</a:t>
            </a:r>
            <a:r>
              <a:rPr lang="fr-CH" sz="2000" dirty="0">
                <a:solidFill>
                  <a:srgbClr val="262626"/>
                </a:solidFill>
                <a:latin typeface="Calibri"/>
                <a:cs typeface="Calibri"/>
              </a:rPr>
              <a:t>) help pages:</a:t>
            </a:r>
            <a:endParaRPr lang="fr-CH" dirty="0"/>
          </a:p>
          <a:p>
            <a:pPr marL="12700">
              <a:spcBef>
                <a:spcPts val="1105"/>
              </a:spcBef>
              <a:tabLst>
                <a:tab pos="318135" algn="l"/>
              </a:tabLst>
            </a:pPr>
            <a:r>
              <a:rPr lang="fr-CH" sz="2000" dirty="0">
                <a:solidFill>
                  <a:srgbClr val="4E81BD"/>
                </a:solidFill>
                <a:latin typeface="Lucida Console"/>
                <a:ea typeface="+mn-lt"/>
                <a:cs typeface="+mn-lt"/>
              </a:rPr>
              <a:t>&gt;  ?</a:t>
            </a:r>
            <a:r>
              <a:rPr lang="fr-CH" sz="2000" err="1">
                <a:solidFill>
                  <a:srgbClr val="4E81BD"/>
                </a:solidFill>
                <a:latin typeface="Lucida Console"/>
                <a:ea typeface="+mn-lt"/>
                <a:cs typeface="+mn-lt"/>
              </a:rPr>
              <a:t>p.adjust</a:t>
            </a:r>
            <a:endParaRPr lang="fr-CH">
              <a:latin typeface="Lucida Console"/>
              <a:cs typeface="Calibri"/>
            </a:endParaRPr>
          </a:p>
          <a:p>
            <a:pPr>
              <a:tabLst>
                <a:tab pos="318135" algn="l"/>
              </a:tabLst>
            </a:pPr>
            <a:r>
              <a:rPr lang="en-US" sz="2000" dirty="0">
                <a:latin typeface="Calibri"/>
                <a:cs typeface="Lucida Console"/>
              </a:rPr>
              <a:t>Note the assignment operator</a:t>
            </a:r>
            <a:r>
              <a:rPr lang="en-US" sz="2000" dirty="0">
                <a:solidFill>
                  <a:srgbClr val="000000"/>
                </a:solidFill>
                <a:ea typeface="+mn-lt"/>
                <a:cs typeface="+mn-lt"/>
              </a:rPr>
              <a:t> </a:t>
            </a:r>
            <a:r>
              <a:rPr lang="en-US" sz="2000" dirty="0">
                <a:solidFill>
                  <a:srgbClr val="4E81BD"/>
                </a:solidFill>
                <a:ea typeface="+mn-lt"/>
                <a:cs typeface="+mn-lt"/>
              </a:rPr>
              <a:t>&lt;- </a:t>
            </a:r>
            <a:r>
              <a:rPr lang="en-US" sz="2000" dirty="0">
                <a:solidFill>
                  <a:srgbClr val="000000"/>
                </a:solidFill>
                <a:ea typeface="+mn-lt"/>
                <a:cs typeface="+mn-lt"/>
              </a:rPr>
              <a:t>with which we can </a:t>
            </a:r>
            <a:r>
              <a:rPr lang="en-US" sz="2000" dirty="0">
                <a:ea typeface="+mn-lt"/>
                <a:cs typeface="+mn-lt"/>
              </a:rPr>
              <a:t> keep values in the memory, by assigning a value and a name to a variable and store it in the session's memory.</a:t>
            </a:r>
            <a:endParaRPr lang="en-US" dirty="0">
              <a:cs typeface="Calibri"/>
            </a:endParaRPr>
          </a:p>
          <a:p>
            <a:pPr>
              <a:tabLst>
                <a:tab pos="318135" algn="l"/>
              </a:tabLst>
            </a:pPr>
            <a:r>
              <a:rPr lang="en-US" sz="2000" dirty="0">
                <a:ea typeface="+mn-lt"/>
                <a:cs typeface="+mn-lt"/>
              </a:rPr>
              <a:t>We can use either &lt;- or = to assign values to an object</a:t>
            </a:r>
            <a:endParaRPr lang="en-US" dirty="0"/>
          </a:p>
          <a:p>
            <a:pPr marL="12065">
              <a:spcBef>
                <a:spcPts val="505"/>
              </a:spcBef>
              <a:tabLst>
                <a:tab pos="318135" algn="l"/>
              </a:tabLst>
            </a:pPr>
            <a:r>
              <a:rPr lang="en-US" sz="2000" dirty="0">
                <a:ea typeface="+mn-lt"/>
                <a:cs typeface="+mn-lt"/>
              </a:rPr>
              <a:t>Stick to one for consistency.</a:t>
            </a:r>
            <a:endParaRPr lang="en-US" dirty="0"/>
          </a:p>
        </p:txBody>
      </p:sp>
      <p:sp>
        <p:nvSpPr>
          <p:cNvPr id="5" name="object 5"/>
          <p:cNvSpPr txBox="1">
            <a:spLocks noGrp="1"/>
          </p:cNvSpPr>
          <p:nvPr>
            <p:ph type="title"/>
          </p:nvPr>
        </p:nvSpPr>
        <p:spPr>
          <a:xfrm>
            <a:off x="262294" y="107843"/>
            <a:ext cx="3191600" cy="628377"/>
          </a:xfrm>
          <a:prstGeom prst="rect">
            <a:avLst/>
          </a:prstGeom>
        </p:spPr>
        <p:txBody>
          <a:bodyPr vert="horz" wrap="square" lIns="0" tIns="12700" rIns="0" bIns="0" rtlCol="0" anchor="t">
            <a:spAutoFit/>
          </a:bodyPr>
          <a:lstStyle/>
          <a:p>
            <a:pPr marL="12700">
              <a:spcBef>
                <a:spcPts val="100"/>
              </a:spcBef>
            </a:pPr>
            <a:r>
              <a:t>Try it out...</a:t>
            </a:r>
            <a:endParaRPr lang="en-US"/>
          </a:p>
        </p:txBody>
      </p:sp>
      <p:sp>
        <p:nvSpPr>
          <p:cNvPr id="13" name="object 13"/>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27</a:t>
            </a:r>
          </a:p>
        </p:txBody>
      </p:sp>
      <p:sp>
        <p:nvSpPr>
          <p:cNvPr id="14" name="object 3">
            <a:extLst>
              <a:ext uri="{FF2B5EF4-FFF2-40B4-BE49-F238E27FC236}">
                <a16:creationId xmlns:a16="http://schemas.microsoft.com/office/drawing/2014/main" id="{54311C55-2429-0746-9953-83F7F8568B29}"/>
              </a:ext>
            </a:extLst>
          </p:cNvPr>
          <p:cNvSpPr txBox="1"/>
          <p:nvPr/>
        </p:nvSpPr>
        <p:spPr>
          <a:xfrm>
            <a:off x="4895733" y="4191000"/>
            <a:ext cx="3964940" cy="452120"/>
          </a:xfrm>
          <a:prstGeom prst="rect">
            <a:avLst/>
          </a:prstGeom>
        </p:spPr>
        <p:txBody>
          <a:bodyPr vert="horz" wrap="square" lIns="0" tIns="12700" rIns="0" bIns="0" rtlCol="0">
            <a:spAutoFit/>
          </a:bodyPr>
          <a:lstStyle/>
          <a:p>
            <a:pPr marL="12700">
              <a:lnSpc>
                <a:spcPct val="100000"/>
              </a:lnSpc>
              <a:spcBef>
                <a:spcPts val="100"/>
              </a:spcBef>
            </a:pPr>
            <a:r>
              <a:rPr sz="2800" b="1" spc="-5">
                <a:solidFill>
                  <a:srgbClr val="262626"/>
                </a:solidFill>
                <a:latin typeface="Calibri"/>
                <a:cs typeface="Calibri"/>
              </a:rPr>
              <a:t>This</a:t>
            </a:r>
            <a:r>
              <a:rPr sz="2800" b="1" spc="-10">
                <a:solidFill>
                  <a:srgbClr val="262626"/>
                </a:solidFill>
                <a:latin typeface="Calibri"/>
                <a:cs typeface="Calibri"/>
              </a:rPr>
              <a:t> </a:t>
            </a:r>
            <a:r>
              <a:rPr sz="2800" b="1" spc="-5">
                <a:solidFill>
                  <a:srgbClr val="262626"/>
                </a:solidFill>
                <a:latin typeface="Calibri"/>
                <a:cs typeface="Calibri"/>
              </a:rPr>
              <a:t>causes</a:t>
            </a:r>
            <a:r>
              <a:rPr sz="2800" b="1" spc="-10">
                <a:solidFill>
                  <a:srgbClr val="262626"/>
                </a:solidFill>
                <a:latin typeface="Calibri"/>
                <a:cs typeface="Calibri"/>
              </a:rPr>
              <a:t> </a:t>
            </a:r>
            <a:r>
              <a:rPr sz="2800" b="1">
                <a:solidFill>
                  <a:srgbClr val="262626"/>
                </a:solidFill>
                <a:latin typeface="Calibri"/>
                <a:cs typeface="Calibri"/>
              </a:rPr>
              <a:t>R</a:t>
            </a:r>
            <a:r>
              <a:rPr sz="2800" b="1" spc="-10">
                <a:solidFill>
                  <a:srgbClr val="262626"/>
                </a:solidFill>
                <a:latin typeface="Calibri"/>
                <a:cs typeface="Calibri"/>
              </a:rPr>
              <a:t> </a:t>
            </a:r>
            <a:r>
              <a:rPr sz="2800" b="1" spc="-15">
                <a:solidFill>
                  <a:srgbClr val="262626"/>
                </a:solidFill>
                <a:latin typeface="Calibri"/>
                <a:cs typeface="Calibri"/>
              </a:rPr>
              <a:t>to </a:t>
            </a:r>
            <a:r>
              <a:rPr sz="2800" b="1" spc="-25">
                <a:solidFill>
                  <a:srgbClr val="262626"/>
                </a:solidFill>
                <a:latin typeface="Calibri"/>
                <a:cs typeface="Calibri"/>
              </a:rPr>
              <a:t>execute</a:t>
            </a:r>
            <a:r>
              <a:rPr sz="2800" b="1" spc="-5">
                <a:solidFill>
                  <a:srgbClr val="262626"/>
                </a:solidFill>
                <a:latin typeface="Calibri"/>
                <a:cs typeface="Calibri"/>
              </a:rPr>
              <a:t> </a:t>
            </a:r>
            <a:r>
              <a:rPr sz="2800" b="1">
                <a:solidFill>
                  <a:srgbClr val="262626"/>
                </a:solidFill>
                <a:latin typeface="Calibri"/>
                <a:cs typeface="Calibri"/>
              </a:rPr>
              <a:t>it.</a:t>
            </a:r>
            <a:endParaRPr sz="2800">
              <a:latin typeface="Calibri"/>
              <a:cs typeface="Calibri"/>
            </a:endParaRPr>
          </a:p>
        </p:txBody>
      </p:sp>
      <p:sp>
        <p:nvSpPr>
          <p:cNvPr id="15" name="object 2">
            <a:extLst>
              <a:ext uri="{FF2B5EF4-FFF2-40B4-BE49-F238E27FC236}">
                <a16:creationId xmlns:a16="http://schemas.microsoft.com/office/drawing/2014/main" id="{1E9E2199-2F86-B748-8062-4E088ECFA242}"/>
              </a:ext>
            </a:extLst>
          </p:cNvPr>
          <p:cNvSpPr txBox="1">
            <a:spLocks/>
          </p:cNvSpPr>
          <p:nvPr/>
        </p:nvSpPr>
        <p:spPr>
          <a:xfrm>
            <a:off x="5367655" y="2039706"/>
            <a:ext cx="3395540" cy="874598"/>
          </a:xfrm>
          <a:prstGeom prst="rect">
            <a:avLst/>
          </a:prstGeom>
        </p:spPr>
        <p:txBody>
          <a:bodyPr vert="horz" wrap="square" lIns="0" tIns="12700" rIns="0" bIns="0" rtlCol="0">
            <a:spAutoFit/>
          </a:bodyPr>
          <a:lstStyle>
            <a:lvl1pPr>
              <a:defRPr sz="4000" b="0" i="0">
                <a:solidFill>
                  <a:schemeClr val="accent1"/>
                </a:solidFill>
                <a:latin typeface="Calibri"/>
                <a:ea typeface="+mj-ea"/>
                <a:cs typeface="Calibri"/>
              </a:defRPr>
            </a:lvl1pPr>
          </a:lstStyle>
          <a:p>
            <a:pPr marL="12700" defTabSz="914400">
              <a:spcBef>
                <a:spcPts val="100"/>
              </a:spcBef>
            </a:pPr>
            <a:r>
              <a:rPr lang="en-GB" sz="2800" b="1" kern="0" spc="-10">
                <a:solidFill>
                  <a:srgbClr val="262626"/>
                </a:solidFill>
              </a:rPr>
              <a:t>After</a:t>
            </a:r>
            <a:r>
              <a:rPr lang="en-GB" sz="2800" b="1" kern="0">
                <a:solidFill>
                  <a:srgbClr val="262626"/>
                </a:solidFill>
              </a:rPr>
              <a:t> each</a:t>
            </a:r>
            <a:r>
              <a:rPr lang="en-GB" sz="2800" b="1" kern="0" spc="-5">
                <a:solidFill>
                  <a:srgbClr val="262626"/>
                </a:solidFill>
              </a:rPr>
              <a:t> command, hit</a:t>
            </a:r>
            <a:r>
              <a:rPr lang="en-GB" sz="2800" b="1" kern="0" spc="5">
                <a:solidFill>
                  <a:srgbClr val="262626"/>
                </a:solidFill>
              </a:rPr>
              <a:t> </a:t>
            </a:r>
            <a:r>
              <a:rPr lang="en-GB" sz="2800" b="1" kern="0" spc="-5">
                <a:solidFill>
                  <a:srgbClr val="262626"/>
                </a:solidFill>
              </a:rPr>
              <a:t>the </a:t>
            </a:r>
            <a:r>
              <a:rPr lang="en-GB" sz="2800" b="1" kern="0" spc="-10">
                <a:solidFill>
                  <a:srgbClr val="262626"/>
                </a:solidFill>
              </a:rPr>
              <a:t>return</a:t>
            </a:r>
            <a:r>
              <a:rPr lang="en-GB" sz="2800" b="1" kern="0" spc="-5">
                <a:solidFill>
                  <a:srgbClr val="262626"/>
                </a:solidFill>
              </a:rPr>
              <a:t> </a:t>
            </a:r>
            <a:r>
              <a:rPr lang="en-GB" sz="2800" b="1" kern="0" spc="-70">
                <a:solidFill>
                  <a:srgbClr val="262626"/>
                </a:solidFill>
              </a:rPr>
              <a:t>key.</a:t>
            </a:r>
            <a:endParaRPr lang="en-GB" sz="2800" kern="0"/>
          </a:p>
        </p:txBody>
      </p:sp>
      <p:grpSp>
        <p:nvGrpSpPr>
          <p:cNvPr id="17" name="object 4">
            <a:extLst>
              <a:ext uri="{FF2B5EF4-FFF2-40B4-BE49-F238E27FC236}">
                <a16:creationId xmlns:a16="http://schemas.microsoft.com/office/drawing/2014/main" id="{C8645B82-0393-3547-B96F-9BF4CD2943B9}"/>
              </a:ext>
            </a:extLst>
          </p:cNvPr>
          <p:cNvGrpSpPr/>
          <p:nvPr/>
        </p:nvGrpSpPr>
        <p:grpSpPr>
          <a:xfrm>
            <a:off x="6210500" y="3363104"/>
            <a:ext cx="1335405" cy="379095"/>
            <a:chOff x="3558349" y="3300893"/>
            <a:chExt cx="1335405" cy="379095"/>
          </a:xfrm>
        </p:grpSpPr>
        <p:sp>
          <p:nvSpPr>
            <p:cNvPr id="18" name="object 5">
              <a:extLst>
                <a:ext uri="{FF2B5EF4-FFF2-40B4-BE49-F238E27FC236}">
                  <a16:creationId xmlns:a16="http://schemas.microsoft.com/office/drawing/2014/main" id="{40F79160-E2CD-0E4B-85DC-F4C080E5D127}"/>
                </a:ext>
              </a:extLst>
            </p:cNvPr>
            <p:cNvSpPr/>
            <p:nvPr/>
          </p:nvSpPr>
          <p:spPr>
            <a:xfrm>
              <a:off x="3563111" y="3305656"/>
              <a:ext cx="1325880" cy="369570"/>
            </a:xfrm>
            <a:custGeom>
              <a:avLst/>
              <a:gdLst/>
              <a:ahLst/>
              <a:cxnLst/>
              <a:rect l="l" t="t" r="r" b="b"/>
              <a:pathLst>
                <a:path w="1325879" h="369570">
                  <a:moveTo>
                    <a:pt x="1325879" y="0"/>
                  </a:moveTo>
                  <a:lnTo>
                    <a:pt x="0" y="0"/>
                  </a:lnTo>
                  <a:lnTo>
                    <a:pt x="0" y="369331"/>
                  </a:lnTo>
                  <a:lnTo>
                    <a:pt x="1325879" y="369331"/>
                  </a:lnTo>
                  <a:lnTo>
                    <a:pt x="1325879" y="0"/>
                  </a:lnTo>
                  <a:close/>
                </a:path>
              </a:pathLst>
            </a:custGeom>
            <a:solidFill>
              <a:srgbClr val="DDD9C3"/>
            </a:solidFill>
          </p:spPr>
          <p:txBody>
            <a:bodyPr wrap="square" lIns="0" tIns="0" rIns="0" bIns="0" rtlCol="0"/>
            <a:lstStyle/>
            <a:p>
              <a:endParaRPr/>
            </a:p>
          </p:txBody>
        </p:sp>
        <p:sp>
          <p:nvSpPr>
            <p:cNvPr id="19" name="object 6">
              <a:extLst>
                <a:ext uri="{FF2B5EF4-FFF2-40B4-BE49-F238E27FC236}">
                  <a16:creationId xmlns:a16="http://schemas.microsoft.com/office/drawing/2014/main" id="{EF735ED1-28E8-0744-BC6D-23F3724E19E4}"/>
                </a:ext>
              </a:extLst>
            </p:cNvPr>
            <p:cNvSpPr/>
            <p:nvPr/>
          </p:nvSpPr>
          <p:spPr>
            <a:xfrm>
              <a:off x="3563111" y="3305656"/>
              <a:ext cx="1325880" cy="369570"/>
            </a:xfrm>
            <a:custGeom>
              <a:avLst/>
              <a:gdLst/>
              <a:ahLst/>
              <a:cxnLst/>
              <a:rect l="l" t="t" r="r" b="b"/>
              <a:pathLst>
                <a:path w="1325879" h="369570">
                  <a:moveTo>
                    <a:pt x="0" y="0"/>
                  </a:moveTo>
                  <a:lnTo>
                    <a:pt x="1325880" y="0"/>
                  </a:lnTo>
                  <a:lnTo>
                    <a:pt x="1325880" y="369332"/>
                  </a:lnTo>
                  <a:lnTo>
                    <a:pt x="0" y="369332"/>
                  </a:lnTo>
                  <a:lnTo>
                    <a:pt x="0" y="0"/>
                  </a:lnTo>
                  <a:close/>
                </a:path>
              </a:pathLst>
            </a:custGeom>
            <a:ln w="9525">
              <a:solidFill>
                <a:srgbClr val="0070C0"/>
              </a:solidFill>
            </a:ln>
          </p:spPr>
          <p:txBody>
            <a:bodyPr wrap="square" lIns="0" tIns="0" rIns="0" bIns="0" rtlCol="0"/>
            <a:lstStyle/>
            <a:p>
              <a:endParaRPr/>
            </a:p>
          </p:txBody>
        </p:sp>
        <p:sp>
          <p:nvSpPr>
            <p:cNvPr id="20" name="object 7">
              <a:extLst>
                <a:ext uri="{FF2B5EF4-FFF2-40B4-BE49-F238E27FC236}">
                  <a16:creationId xmlns:a16="http://schemas.microsoft.com/office/drawing/2014/main" id="{8B853925-D1A5-864D-BF12-DFBB672F3DAC}"/>
                </a:ext>
              </a:extLst>
            </p:cNvPr>
            <p:cNvSpPr/>
            <p:nvPr/>
          </p:nvSpPr>
          <p:spPr>
            <a:xfrm>
              <a:off x="4474569" y="3377685"/>
              <a:ext cx="0" cy="194310"/>
            </a:xfrm>
            <a:custGeom>
              <a:avLst/>
              <a:gdLst/>
              <a:ahLst/>
              <a:cxnLst/>
              <a:rect l="l" t="t" r="r" b="b"/>
              <a:pathLst>
                <a:path h="194310">
                  <a:moveTo>
                    <a:pt x="0" y="0"/>
                  </a:moveTo>
                  <a:lnTo>
                    <a:pt x="1" y="193718"/>
                  </a:lnTo>
                </a:path>
              </a:pathLst>
            </a:custGeom>
            <a:ln w="57150">
              <a:solidFill>
                <a:srgbClr val="595959"/>
              </a:solidFill>
            </a:ln>
          </p:spPr>
          <p:txBody>
            <a:bodyPr wrap="square" lIns="0" tIns="0" rIns="0" bIns="0" rtlCol="0"/>
            <a:lstStyle/>
            <a:p>
              <a:endParaRPr/>
            </a:p>
          </p:txBody>
        </p:sp>
        <p:sp>
          <p:nvSpPr>
            <p:cNvPr id="21" name="object 8">
              <a:extLst>
                <a:ext uri="{FF2B5EF4-FFF2-40B4-BE49-F238E27FC236}">
                  <a16:creationId xmlns:a16="http://schemas.microsoft.com/office/drawing/2014/main" id="{3D44FD4C-7338-AC43-A7D1-7A41DC3C5AE6}"/>
                </a:ext>
              </a:extLst>
            </p:cNvPr>
            <p:cNvSpPr/>
            <p:nvPr/>
          </p:nvSpPr>
          <p:spPr>
            <a:xfrm>
              <a:off x="3877161" y="3458899"/>
              <a:ext cx="622300" cy="171450"/>
            </a:xfrm>
            <a:custGeom>
              <a:avLst/>
              <a:gdLst/>
              <a:ahLst/>
              <a:cxnLst/>
              <a:rect l="l" t="t" r="r" b="b"/>
              <a:pathLst>
                <a:path w="622300" h="171450">
                  <a:moveTo>
                    <a:pt x="171450" y="0"/>
                  </a:moveTo>
                  <a:lnTo>
                    <a:pt x="0" y="85725"/>
                  </a:lnTo>
                  <a:lnTo>
                    <a:pt x="171451" y="171449"/>
                  </a:lnTo>
                  <a:lnTo>
                    <a:pt x="171450" y="114300"/>
                  </a:lnTo>
                  <a:lnTo>
                    <a:pt x="142875" y="114300"/>
                  </a:lnTo>
                  <a:lnTo>
                    <a:pt x="142875" y="57150"/>
                  </a:lnTo>
                  <a:lnTo>
                    <a:pt x="171450" y="57149"/>
                  </a:lnTo>
                  <a:lnTo>
                    <a:pt x="171450" y="0"/>
                  </a:lnTo>
                  <a:close/>
                </a:path>
                <a:path w="622300" h="171450">
                  <a:moveTo>
                    <a:pt x="171450" y="57149"/>
                  </a:moveTo>
                  <a:lnTo>
                    <a:pt x="142875" y="57150"/>
                  </a:lnTo>
                  <a:lnTo>
                    <a:pt x="142875" y="114300"/>
                  </a:lnTo>
                  <a:lnTo>
                    <a:pt x="171450" y="114299"/>
                  </a:lnTo>
                  <a:lnTo>
                    <a:pt x="171450" y="57149"/>
                  </a:lnTo>
                  <a:close/>
                </a:path>
                <a:path w="622300" h="171450">
                  <a:moveTo>
                    <a:pt x="171450" y="114299"/>
                  </a:moveTo>
                  <a:lnTo>
                    <a:pt x="142875" y="114300"/>
                  </a:lnTo>
                  <a:lnTo>
                    <a:pt x="171450" y="114300"/>
                  </a:lnTo>
                  <a:close/>
                </a:path>
                <a:path w="622300" h="171450">
                  <a:moveTo>
                    <a:pt x="621791" y="57148"/>
                  </a:moveTo>
                  <a:lnTo>
                    <a:pt x="171450" y="57149"/>
                  </a:lnTo>
                  <a:lnTo>
                    <a:pt x="171450" y="114299"/>
                  </a:lnTo>
                  <a:lnTo>
                    <a:pt x="621791" y="114298"/>
                  </a:lnTo>
                  <a:lnTo>
                    <a:pt x="621791" y="57148"/>
                  </a:lnTo>
                  <a:close/>
                </a:path>
              </a:pathLst>
            </a:custGeom>
            <a:solidFill>
              <a:srgbClr val="595959"/>
            </a:solidFill>
          </p:spPr>
          <p:txBody>
            <a:bodyPr wrap="square" lIns="0" tIns="0" rIns="0" bIns="0" rtlCol="0"/>
            <a:lstStyle/>
            <a:p>
              <a:endParaRPr/>
            </a:p>
          </p:txBody>
        </p:sp>
      </p:grpSp>
    </p:spTree>
    <p:extLst>
      <p:ext uri="{BB962C8B-B14F-4D97-AF65-F5344CB8AC3E}">
        <p14:creationId xmlns:p14="http://schemas.microsoft.com/office/powerpoint/2010/main" val="2168475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p:cNvSpPr txBox="1">
            <a:spLocks/>
          </p:cNvSpPr>
          <p:nvPr/>
        </p:nvSpPr>
        <p:spPr>
          <a:xfrm>
            <a:off x="1340145" y="3608323"/>
            <a:ext cx="7136471" cy="1700466"/>
          </a:xfrm>
          <a:prstGeom prst="rect">
            <a:avLst/>
          </a:prstGeom>
        </p:spPr>
        <p:txBody>
          <a:bodyPr vert="horz" wrap="square" lIns="0" tIns="12700" rIns="0" bIns="0" rtlCol="0">
            <a:spAutoFit/>
          </a:bodyPr>
          <a:lstStyle>
            <a:lvl1pPr>
              <a:defRPr sz="4000" b="0" i="0">
                <a:solidFill>
                  <a:schemeClr val="accent1"/>
                </a:solidFill>
                <a:latin typeface="Calibri"/>
                <a:ea typeface="+mj-ea"/>
                <a:cs typeface="Calibri"/>
              </a:defRPr>
            </a:lvl1pPr>
          </a:lstStyle>
          <a:p>
            <a:pPr marL="12700">
              <a:spcBef>
                <a:spcPts val="100"/>
              </a:spcBef>
            </a:pPr>
            <a:r>
              <a:rPr lang="en-US" sz="3600">
                <a:solidFill>
                  <a:schemeClr val="tx1"/>
                </a:solidFill>
              </a:rPr>
              <a:t>Working with script files</a:t>
            </a:r>
          </a:p>
          <a:p>
            <a:pPr marL="12700">
              <a:spcBef>
                <a:spcPts val="100"/>
              </a:spcBef>
            </a:pPr>
            <a:endParaRPr lang="en-US" sz="3600">
              <a:solidFill>
                <a:schemeClr val="tx1"/>
              </a:solidFill>
            </a:endParaRPr>
          </a:p>
          <a:p>
            <a:pPr marL="12700">
              <a:spcBef>
                <a:spcPts val="100"/>
              </a:spcBef>
            </a:pPr>
            <a:endParaRPr lang="en-US" sz="3600">
              <a:solidFill>
                <a:schemeClr val="tx1"/>
              </a:solidFill>
            </a:endParaRPr>
          </a:p>
        </p:txBody>
      </p:sp>
      <p:grpSp>
        <p:nvGrpSpPr>
          <p:cNvPr id="5" name="object 4"/>
          <p:cNvGrpSpPr/>
          <p:nvPr/>
        </p:nvGrpSpPr>
        <p:grpSpPr>
          <a:xfrm>
            <a:off x="441959" y="3550920"/>
            <a:ext cx="759460" cy="780415"/>
            <a:chOff x="441959" y="3550920"/>
            <a:chExt cx="759460" cy="780415"/>
          </a:xfrm>
        </p:grpSpPr>
        <p:pic>
          <p:nvPicPr>
            <p:cNvPr id="6" name="object 5"/>
            <p:cNvPicPr/>
            <p:nvPr/>
          </p:nvPicPr>
          <p:blipFill>
            <a:blip r:embed="rId2" cstate="print"/>
            <a:stretch>
              <a:fillRect/>
            </a:stretch>
          </p:blipFill>
          <p:spPr>
            <a:xfrm>
              <a:off x="441959" y="3550920"/>
              <a:ext cx="758952" cy="780287"/>
            </a:xfrm>
            <a:prstGeom prst="rect">
              <a:avLst/>
            </a:prstGeom>
          </p:spPr>
        </p:pic>
        <p:pic>
          <p:nvPicPr>
            <p:cNvPr id="7" name="object 6"/>
            <p:cNvPicPr/>
            <p:nvPr/>
          </p:nvPicPr>
          <p:blipFill>
            <a:blip r:embed="rId3" cstate="print"/>
            <a:stretch>
              <a:fillRect/>
            </a:stretch>
          </p:blipFill>
          <p:spPr>
            <a:xfrm>
              <a:off x="475487" y="3660648"/>
              <a:ext cx="691895" cy="637032"/>
            </a:xfrm>
            <a:prstGeom prst="rect">
              <a:avLst/>
            </a:prstGeom>
          </p:spPr>
        </p:pic>
        <p:sp>
          <p:nvSpPr>
            <p:cNvPr id="8" name="object 7"/>
            <p:cNvSpPr/>
            <p:nvPr/>
          </p:nvSpPr>
          <p:spPr>
            <a:xfrm>
              <a:off x="533411" y="3602557"/>
              <a:ext cx="576580" cy="600075"/>
            </a:xfrm>
            <a:custGeom>
              <a:avLst/>
              <a:gdLst/>
              <a:ahLst/>
              <a:cxnLst/>
              <a:rect l="l" t="t" r="r" b="b"/>
              <a:pathLst>
                <a:path w="576580" h="600075">
                  <a:moveTo>
                    <a:pt x="479998" y="0"/>
                  </a:moveTo>
                  <a:lnTo>
                    <a:pt x="96001" y="0"/>
                  </a:lnTo>
                  <a:lnTo>
                    <a:pt x="58633" y="7544"/>
                  </a:lnTo>
                  <a:lnTo>
                    <a:pt x="28118" y="28118"/>
                  </a:lnTo>
                  <a:lnTo>
                    <a:pt x="7544" y="58633"/>
                  </a:lnTo>
                  <a:lnTo>
                    <a:pt x="0" y="96001"/>
                  </a:lnTo>
                  <a:lnTo>
                    <a:pt x="0" y="503956"/>
                  </a:lnTo>
                  <a:lnTo>
                    <a:pt x="7544" y="541324"/>
                  </a:lnTo>
                  <a:lnTo>
                    <a:pt x="28118" y="571839"/>
                  </a:lnTo>
                  <a:lnTo>
                    <a:pt x="58633" y="592413"/>
                  </a:lnTo>
                  <a:lnTo>
                    <a:pt x="96001" y="599958"/>
                  </a:lnTo>
                  <a:lnTo>
                    <a:pt x="479998" y="599958"/>
                  </a:lnTo>
                  <a:lnTo>
                    <a:pt x="517366" y="592413"/>
                  </a:lnTo>
                  <a:lnTo>
                    <a:pt x="547881" y="571839"/>
                  </a:lnTo>
                  <a:lnTo>
                    <a:pt x="568455" y="541324"/>
                  </a:lnTo>
                  <a:lnTo>
                    <a:pt x="575999" y="503956"/>
                  </a:lnTo>
                  <a:lnTo>
                    <a:pt x="575999" y="96001"/>
                  </a:lnTo>
                  <a:lnTo>
                    <a:pt x="568455" y="58633"/>
                  </a:lnTo>
                  <a:lnTo>
                    <a:pt x="547881" y="28118"/>
                  </a:lnTo>
                  <a:lnTo>
                    <a:pt x="517366" y="7544"/>
                  </a:lnTo>
                  <a:lnTo>
                    <a:pt x="479998" y="0"/>
                  </a:lnTo>
                  <a:close/>
                </a:path>
              </a:pathLst>
            </a:custGeom>
            <a:solidFill>
              <a:srgbClr val="575757"/>
            </a:solidFill>
          </p:spPr>
          <p:txBody>
            <a:bodyPr wrap="square" lIns="0" tIns="0" rIns="0" bIns="0" rtlCol="0"/>
            <a:lstStyle/>
            <a:p>
              <a:endParaRPr/>
            </a:p>
          </p:txBody>
        </p:sp>
        <p:sp>
          <p:nvSpPr>
            <p:cNvPr id="9" name="object 8"/>
            <p:cNvSpPr/>
            <p:nvPr/>
          </p:nvSpPr>
          <p:spPr>
            <a:xfrm>
              <a:off x="533411" y="3602557"/>
              <a:ext cx="576580" cy="600075"/>
            </a:xfrm>
            <a:custGeom>
              <a:avLst/>
              <a:gdLst/>
              <a:ahLst/>
              <a:cxnLst/>
              <a:rect l="l" t="t" r="r" b="b"/>
              <a:pathLst>
                <a:path w="576580" h="600075">
                  <a:moveTo>
                    <a:pt x="0" y="96001"/>
                  </a:moveTo>
                  <a:lnTo>
                    <a:pt x="7544" y="58633"/>
                  </a:lnTo>
                  <a:lnTo>
                    <a:pt x="28118" y="28118"/>
                  </a:lnTo>
                  <a:lnTo>
                    <a:pt x="58633" y="7544"/>
                  </a:lnTo>
                  <a:lnTo>
                    <a:pt x="96001" y="0"/>
                  </a:lnTo>
                  <a:lnTo>
                    <a:pt x="479998" y="0"/>
                  </a:lnTo>
                  <a:lnTo>
                    <a:pt x="517366" y="7544"/>
                  </a:lnTo>
                  <a:lnTo>
                    <a:pt x="547881" y="28118"/>
                  </a:lnTo>
                  <a:lnTo>
                    <a:pt x="568455" y="58633"/>
                  </a:lnTo>
                  <a:lnTo>
                    <a:pt x="576000" y="96001"/>
                  </a:lnTo>
                  <a:lnTo>
                    <a:pt x="576000" y="503956"/>
                  </a:lnTo>
                  <a:lnTo>
                    <a:pt x="568455" y="541324"/>
                  </a:lnTo>
                  <a:lnTo>
                    <a:pt x="547881" y="571839"/>
                  </a:lnTo>
                  <a:lnTo>
                    <a:pt x="517366" y="592413"/>
                  </a:lnTo>
                  <a:lnTo>
                    <a:pt x="479998" y="599958"/>
                  </a:lnTo>
                  <a:lnTo>
                    <a:pt x="96001" y="599958"/>
                  </a:lnTo>
                  <a:lnTo>
                    <a:pt x="58633" y="592413"/>
                  </a:lnTo>
                  <a:lnTo>
                    <a:pt x="28118" y="571839"/>
                  </a:lnTo>
                  <a:lnTo>
                    <a:pt x="7544" y="541324"/>
                  </a:lnTo>
                  <a:lnTo>
                    <a:pt x="0" y="503956"/>
                  </a:lnTo>
                  <a:lnTo>
                    <a:pt x="0" y="96001"/>
                  </a:lnTo>
                  <a:close/>
                </a:path>
              </a:pathLst>
            </a:custGeom>
            <a:ln w="76200">
              <a:solidFill>
                <a:srgbClr val="FFFFFF"/>
              </a:solidFill>
            </a:ln>
          </p:spPr>
          <p:txBody>
            <a:bodyPr wrap="square" lIns="0" tIns="0" rIns="0" bIns="0" rtlCol="0"/>
            <a:lstStyle/>
            <a:p>
              <a:endParaRPr/>
            </a:p>
          </p:txBody>
        </p:sp>
      </p:grpSp>
      <p:sp>
        <p:nvSpPr>
          <p:cNvPr id="10" name="object 16"/>
          <p:cNvSpPr txBox="1"/>
          <p:nvPr/>
        </p:nvSpPr>
        <p:spPr>
          <a:xfrm>
            <a:off x="667384" y="3733800"/>
            <a:ext cx="308610" cy="330200"/>
          </a:xfrm>
          <a:prstGeom prst="rect">
            <a:avLst/>
          </a:prstGeom>
        </p:spPr>
        <p:txBody>
          <a:bodyPr vert="horz" wrap="square" lIns="0" tIns="12700" rIns="0" bIns="0" rtlCol="0">
            <a:spAutoFit/>
          </a:bodyPr>
          <a:lstStyle/>
          <a:p>
            <a:pPr marL="12700">
              <a:lnSpc>
                <a:spcPct val="100000"/>
              </a:lnSpc>
              <a:spcBef>
                <a:spcPts val="100"/>
              </a:spcBef>
            </a:pPr>
            <a:r>
              <a:rPr sz="2000" b="1">
                <a:solidFill>
                  <a:srgbClr val="FFFFFF"/>
                </a:solidFill>
                <a:latin typeface="Arial"/>
                <a:cs typeface="Arial"/>
              </a:rPr>
              <a:t>0</a:t>
            </a:r>
            <a:r>
              <a:rPr lang="fr-CH" sz="2000" b="1">
                <a:solidFill>
                  <a:srgbClr val="FFFFFF"/>
                </a:solidFill>
                <a:latin typeface="Arial"/>
                <a:cs typeface="Arial"/>
              </a:rPr>
              <a:t>2</a:t>
            </a:r>
            <a:endParaRPr sz="2000">
              <a:latin typeface="Arial"/>
              <a:cs typeface="Arial"/>
            </a:endParaRPr>
          </a:p>
        </p:txBody>
      </p:sp>
    </p:spTree>
    <p:extLst>
      <p:ext uri="{BB962C8B-B14F-4D97-AF65-F5344CB8AC3E}">
        <p14:creationId xmlns:p14="http://schemas.microsoft.com/office/powerpoint/2010/main" val="38850323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389800" y="271779"/>
            <a:ext cx="5553800" cy="505267"/>
          </a:xfrm>
          <a:prstGeom prst="rect">
            <a:avLst/>
          </a:prstGeom>
        </p:spPr>
        <p:txBody>
          <a:bodyPr vert="horz" wrap="square" lIns="0" tIns="12700" rIns="0" bIns="0" rtlCol="0">
            <a:spAutoFit/>
          </a:bodyPr>
          <a:lstStyle/>
          <a:p>
            <a:pPr marL="12700">
              <a:lnSpc>
                <a:spcPct val="100000"/>
              </a:lnSpc>
              <a:spcBef>
                <a:spcPts val="100"/>
              </a:spcBef>
            </a:pPr>
            <a:r>
              <a:rPr lang="fr-CH" sz="3200"/>
              <a:t>Editor: Write code to a script file</a:t>
            </a:r>
            <a:endParaRPr sz="3200"/>
          </a:p>
        </p:txBody>
      </p:sp>
      <p:sp>
        <p:nvSpPr>
          <p:cNvPr id="13" name="object 13"/>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27</a:t>
            </a:r>
          </a:p>
        </p:txBody>
      </p:sp>
      <p:sp>
        <p:nvSpPr>
          <p:cNvPr id="16" name="Content Placeholder 4">
            <a:extLst>
              <a:ext uri="{FF2B5EF4-FFF2-40B4-BE49-F238E27FC236}">
                <a16:creationId xmlns:a16="http://schemas.microsoft.com/office/drawing/2014/main" id="{AA2323BC-71D6-FE48-86B1-85B074E64B44}"/>
              </a:ext>
            </a:extLst>
          </p:cNvPr>
          <p:cNvSpPr txBox="1">
            <a:spLocks/>
          </p:cNvSpPr>
          <p:nvPr/>
        </p:nvSpPr>
        <p:spPr>
          <a:xfrm>
            <a:off x="361755" y="1752600"/>
            <a:ext cx="4743645" cy="4267200"/>
          </a:xfrm>
          <a:prstGeom prst="rect">
            <a:avLst/>
          </a:prstGeom>
        </p:spPr>
        <p:txBody>
          <a:bodyPr wrap="square" lIns="0" tIns="0" rIns="0" bIns="0">
            <a:normAutofit/>
          </a:bodyPr>
          <a:lstStyle>
            <a:lvl1pPr marL="0">
              <a:defRPr b="0" i="0">
                <a:solidFill>
                  <a:schemeClr val="tx1"/>
                </a:solidFill>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defTabSz="914400">
              <a:buFont typeface="Arial" panose="020B0604020202020204" pitchFamily="34" charset="0"/>
              <a:buChar char="•"/>
            </a:pPr>
            <a:endParaRPr lang="x-none" sz="2400" kern="0"/>
          </a:p>
        </p:txBody>
      </p:sp>
      <p:pic>
        <p:nvPicPr>
          <p:cNvPr id="6" name="object 6">
            <a:extLst>
              <a:ext uri="{FF2B5EF4-FFF2-40B4-BE49-F238E27FC236}">
                <a16:creationId xmlns:a16="http://schemas.microsoft.com/office/drawing/2014/main" id="{35876A99-EC08-6447-99E5-2E592657BFAE}"/>
              </a:ext>
            </a:extLst>
          </p:cNvPr>
          <p:cNvPicPr/>
          <p:nvPr/>
        </p:nvPicPr>
        <p:blipFill>
          <a:blip r:embed="rId3" cstate="print"/>
          <a:stretch>
            <a:fillRect/>
          </a:stretch>
        </p:blipFill>
        <p:spPr>
          <a:xfrm>
            <a:off x="4191000" y="2299888"/>
            <a:ext cx="4515151" cy="3336811"/>
          </a:xfrm>
          <a:prstGeom prst="rect">
            <a:avLst/>
          </a:prstGeom>
        </p:spPr>
      </p:pic>
      <p:sp>
        <p:nvSpPr>
          <p:cNvPr id="7" name="object 2">
            <a:extLst>
              <a:ext uri="{FF2B5EF4-FFF2-40B4-BE49-F238E27FC236}">
                <a16:creationId xmlns:a16="http://schemas.microsoft.com/office/drawing/2014/main" id="{998D5D9E-8AA7-3A46-99F6-AB788B51FD8F}"/>
              </a:ext>
            </a:extLst>
          </p:cNvPr>
          <p:cNvSpPr txBox="1"/>
          <p:nvPr/>
        </p:nvSpPr>
        <p:spPr>
          <a:xfrm>
            <a:off x="330089" y="1197783"/>
            <a:ext cx="8559234" cy="1120820"/>
          </a:xfrm>
          <a:prstGeom prst="rect">
            <a:avLst/>
          </a:prstGeom>
        </p:spPr>
        <p:txBody>
          <a:bodyPr vert="horz" wrap="square" lIns="0" tIns="12700" rIns="0" bIns="0" rtlCol="0">
            <a:spAutoFit/>
          </a:bodyPr>
          <a:lstStyle/>
          <a:p>
            <a:pPr defTabSz="914400"/>
            <a:r>
              <a:rPr lang="en-GB" sz="2400" kern="0"/>
              <a:t>A script is a file that contains commands to be executed in succession. </a:t>
            </a:r>
          </a:p>
          <a:p>
            <a:pPr marL="285750" indent="-285750" defTabSz="914400">
              <a:buFont typeface="Arial" panose="020B0604020202020204" pitchFamily="34" charset="0"/>
              <a:buChar char="•"/>
            </a:pPr>
            <a:endParaRPr lang="x-none" sz="2400" kern="0"/>
          </a:p>
        </p:txBody>
      </p:sp>
      <p:sp>
        <p:nvSpPr>
          <p:cNvPr id="9" name="object 2">
            <a:extLst>
              <a:ext uri="{FF2B5EF4-FFF2-40B4-BE49-F238E27FC236}">
                <a16:creationId xmlns:a16="http://schemas.microsoft.com/office/drawing/2014/main" id="{40F33664-D52A-F141-945D-8FA02DEA6EBB}"/>
              </a:ext>
            </a:extLst>
          </p:cNvPr>
          <p:cNvSpPr txBox="1"/>
          <p:nvPr/>
        </p:nvSpPr>
        <p:spPr>
          <a:xfrm>
            <a:off x="322716" y="2484553"/>
            <a:ext cx="3715884" cy="2967479"/>
          </a:xfrm>
          <a:prstGeom prst="rect">
            <a:avLst/>
          </a:prstGeom>
        </p:spPr>
        <p:txBody>
          <a:bodyPr vert="horz" wrap="square" lIns="0" tIns="12700" rIns="0" bIns="0" rtlCol="0">
            <a:spAutoFit/>
          </a:bodyPr>
          <a:lstStyle/>
          <a:p>
            <a:pPr defTabSz="914400"/>
            <a:r>
              <a:rPr lang="en-GB" sz="2400" kern="0"/>
              <a:t>Write your code into a script and save it</a:t>
            </a:r>
          </a:p>
          <a:p>
            <a:pPr marL="342900" indent="-342900" defTabSz="914400">
              <a:buFont typeface="Arial" panose="020B0604020202020204" pitchFamily="34" charset="0"/>
              <a:buChar char="•"/>
            </a:pPr>
            <a:r>
              <a:rPr lang="en-GB" sz="2400" kern="0"/>
              <a:t>to have documentation later of what you did</a:t>
            </a:r>
          </a:p>
          <a:p>
            <a:pPr marL="342900" indent="-342900" defTabSz="914400">
              <a:buFont typeface="Arial" panose="020B0604020202020204" pitchFamily="34" charset="0"/>
              <a:buChar char="•"/>
            </a:pPr>
            <a:r>
              <a:rPr lang="en-GB" sz="2400" kern="0"/>
              <a:t>to be able to re-use the code and create variations</a:t>
            </a:r>
          </a:p>
          <a:p>
            <a:pPr marL="342900" indent="-342900" defTabSz="914400">
              <a:buFont typeface="Arial" panose="020B0604020202020204" pitchFamily="34" charset="0"/>
              <a:buChar char="•"/>
            </a:pPr>
            <a:r>
              <a:rPr lang="en-GB" sz="2400" kern="0"/>
              <a:t>for easy execution</a:t>
            </a:r>
          </a:p>
          <a:p>
            <a:pPr marL="285750" indent="-285750" defTabSz="914400">
              <a:buFont typeface="Arial" panose="020B0604020202020204" pitchFamily="34" charset="0"/>
              <a:buChar char="•"/>
            </a:pPr>
            <a:endParaRPr lang="x-none" sz="2400" kern="0"/>
          </a:p>
        </p:txBody>
      </p:sp>
      <p:sp>
        <p:nvSpPr>
          <p:cNvPr id="10" name="object 5">
            <a:extLst>
              <a:ext uri="{FF2B5EF4-FFF2-40B4-BE49-F238E27FC236}">
                <a16:creationId xmlns:a16="http://schemas.microsoft.com/office/drawing/2014/main" id="{A17B19F6-2DF5-9644-A800-A5C6C30F90D0}"/>
              </a:ext>
            </a:extLst>
          </p:cNvPr>
          <p:cNvSpPr/>
          <p:nvPr/>
        </p:nvSpPr>
        <p:spPr>
          <a:xfrm>
            <a:off x="509966" y="5746629"/>
            <a:ext cx="8357234" cy="958850"/>
          </a:xfrm>
          <a:custGeom>
            <a:avLst/>
            <a:gdLst/>
            <a:ahLst/>
            <a:cxnLst/>
            <a:rect l="l" t="t" r="r" b="b"/>
            <a:pathLst>
              <a:path w="8357234" h="958850">
                <a:moveTo>
                  <a:pt x="8356990" y="0"/>
                </a:moveTo>
                <a:lnTo>
                  <a:pt x="0" y="0"/>
                </a:lnTo>
                <a:lnTo>
                  <a:pt x="0" y="958400"/>
                </a:lnTo>
                <a:lnTo>
                  <a:pt x="8356990" y="958400"/>
                </a:lnTo>
                <a:lnTo>
                  <a:pt x="8356990" y="0"/>
                </a:lnTo>
                <a:close/>
              </a:path>
            </a:pathLst>
          </a:custGeom>
          <a:solidFill>
            <a:srgbClr val="1F497D"/>
          </a:solidFill>
        </p:spPr>
        <p:txBody>
          <a:bodyPr wrap="square" lIns="0" tIns="0" rIns="0" bIns="0" rtlCol="0"/>
          <a:lstStyle/>
          <a:p>
            <a:endParaRPr/>
          </a:p>
        </p:txBody>
      </p:sp>
      <p:sp>
        <p:nvSpPr>
          <p:cNvPr id="11" name="object 6">
            <a:extLst>
              <a:ext uri="{FF2B5EF4-FFF2-40B4-BE49-F238E27FC236}">
                <a16:creationId xmlns:a16="http://schemas.microsoft.com/office/drawing/2014/main" id="{986C6A24-0E36-2F40-8E18-03581E0C7EC9}"/>
              </a:ext>
            </a:extLst>
          </p:cNvPr>
          <p:cNvSpPr txBox="1"/>
          <p:nvPr/>
        </p:nvSpPr>
        <p:spPr>
          <a:xfrm>
            <a:off x="1972945" y="5915639"/>
            <a:ext cx="5418455" cy="448841"/>
          </a:xfrm>
          <a:prstGeom prst="rect">
            <a:avLst/>
          </a:prstGeom>
        </p:spPr>
        <p:txBody>
          <a:bodyPr vert="horz" wrap="square" lIns="0" tIns="25400" rIns="0" bIns="0" rtlCol="0">
            <a:spAutoFit/>
          </a:bodyPr>
          <a:lstStyle/>
          <a:p>
            <a:pPr marL="1534795" marR="5080" indent="-1522730">
              <a:lnSpc>
                <a:spcPts val="3290"/>
              </a:lnSpc>
              <a:spcBef>
                <a:spcPts val="200"/>
              </a:spcBef>
            </a:pPr>
            <a:r>
              <a:rPr lang="fr-CH" sz="2750">
                <a:solidFill>
                  <a:schemeClr val="bg1"/>
                </a:solidFill>
                <a:latin typeface="Comic Sans MS"/>
                <a:cs typeface="Comic Sans MS"/>
              </a:rPr>
              <a:t>Notice the </a:t>
            </a:r>
            <a:r>
              <a:rPr lang="fr-CH" sz="2750" err="1">
                <a:solidFill>
                  <a:schemeClr val="bg1"/>
                </a:solidFill>
                <a:latin typeface="Comic Sans MS"/>
                <a:cs typeface="Comic Sans MS"/>
              </a:rPr>
              <a:t>syntax</a:t>
            </a:r>
            <a:r>
              <a:rPr lang="fr-CH" sz="2750">
                <a:solidFill>
                  <a:schemeClr val="bg1"/>
                </a:solidFill>
                <a:latin typeface="Comic Sans MS"/>
                <a:cs typeface="Comic Sans MS"/>
              </a:rPr>
              <a:t> </a:t>
            </a:r>
            <a:r>
              <a:rPr lang="fr-CH" sz="2750" err="1">
                <a:solidFill>
                  <a:schemeClr val="bg1"/>
                </a:solidFill>
                <a:latin typeface="Comic Sans MS"/>
                <a:cs typeface="Comic Sans MS"/>
              </a:rPr>
              <a:t>highlighting</a:t>
            </a:r>
            <a:endParaRPr sz="2750">
              <a:solidFill>
                <a:schemeClr val="bg1"/>
              </a:solidFill>
              <a:latin typeface="Comic Sans MS"/>
              <a:cs typeface="Comic Sans MS"/>
            </a:endParaRPr>
          </a:p>
        </p:txBody>
      </p:sp>
    </p:spTree>
    <p:extLst>
      <p:ext uri="{BB962C8B-B14F-4D97-AF65-F5344CB8AC3E}">
        <p14:creationId xmlns:p14="http://schemas.microsoft.com/office/powerpoint/2010/main" val="3691989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89949" y="1017523"/>
            <a:ext cx="8185150" cy="4520853"/>
          </a:xfrm>
          <a:prstGeom prst="rect">
            <a:avLst/>
          </a:prstGeom>
        </p:spPr>
        <p:txBody>
          <a:bodyPr vert="horz" wrap="square" lIns="0" tIns="9525" rIns="0" bIns="0" rtlCol="0" anchor="t">
            <a:spAutoFit/>
          </a:bodyPr>
          <a:lstStyle/>
          <a:p>
            <a:pPr marL="278765" marR="5080" indent="-266700">
              <a:lnSpc>
                <a:spcPct val="100800"/>
              </a:lnSpc>
              <a:spcBef>
                <a:spcPts val="75"/>
              </a:spcBef>
              <a:buFont typeface="Arial"/>
              <a:buChar char="•"/>
              <a:tabLst>
                <a:tab pos="278765" algn="l"/>
                <a:tab pos="279400" algn="l"/>
                <a:tab pos="3510915" algn="l"/>
              </a:tabLst>
            </a:pPr>
            <a:r>
              <a:rPr sz="2400" spc="-15">
                <a:solidFill>
                  <a:srgbClr val="262626"/>
                </a:solidFill>
                <a:latin typeface="Calibri"/>
                <a:cs typeface="Calibri"/>
              </a:rPr>
              <a:t>Create</a:t>
            </a:r>
            <a:r>
              <a:rPr sz="2400" spc="5">
                <a:solidFill>
                  <a:srgbClr val="262626"/>
                </a:solidFill>
                <a:latin typeface="Calibri"/>
                <a:cs typeface="Calibri"/>
              </a:rPr>
              <a:t> </a:t>
            </a:r>
            <a:r>
              <a:rPr sz="2400">
                <a:solidFill>
                  <a:srgbClr val="262626"/>
                </a:solidFill>
                <a:latin typeface="Calibri"/>
                <a:cs typeface="Calibri"/>
              </a:rPr>
              <a:t>a </a:t>
            </a:r>
            <a:r>
              <a:rPr sz="2400" spc="-5">
                <a:solidFill>
                  <a:srgbClr val="262626"/>
                </a:solidFill>
                <a:latin typeface="Calibri"/>
                <a:cs typeface="Calibri"/>
              </a:rPr>
              <a:t>new</a:t>
            </a:r>
            <a:r>
              <a:rPr sz="2400" spc="-10">
                <a:solidFill>
                  <a:srgbClr val="262626"/>
                </a:solidFill>
                <a:latin typeface="Calibri"/>
                <a:cs typeface="Calibri"/>
              </a:rPr>
              <a:t> </a:t>
            </a:r>
            <a:r>
              <a:rPr sz="2400" spc="-5">
                <a:solidFill>
                  <a:srgbClr val="262626"/>
                </a:solidFill>
                <a:latin typeface="Calibri"/>
                <a:cs typeface="Calibri"/>
              </a:rPr>
              <a:t>script using	</a:t>
            </a:r>
            <a:r>
              <a:rPr sz="2400" spc="-5">
                <a:solidFill>
                  <a:srgbClr val="4F81BD"/>
                </a:solidFill>
                <a:latin typeface="Calibri"/>
                <a:cs typeface="Calibri"/>
              </a:rPr>
              <a:t>File </a:t>
            </a:r>
            <a:r>
              <a:rPr sz="2400">
                <a:solidFill>
                  <a:srgbClr val="4F81BD"/>
                </a:solidFill>
                <a:latin typeface="Calibri"/>
                <a:cs typeface="Calibri"/>
              </a:rPr>
              <a:t>&gt;</a:t>
            </a:r>
            <a:r>
              <a:rPr sz="2400" spc="-15">
                <a:solidFill>
                  <a:srgbClr val="4F81BD"/>
                </a:solidFill>
                <a:latin typeface="Calibri"/>
                <a:cs typeface="Calibri"/>
              </a:rPr>
              <a:t> </a:t>
            </a:r>
            <a:r>
              <a:rPr sz="2400" spc="-5">
                <a:solidFill>
                  <a:srgbClr val="4F81BD"/>
                </a:solidFill>
                <a:latin typeface="Calibri"/>
                <a:cs typeface="Calibri"/>
              </a:rPr>
              <a:t>New</a:t>
            </a:r>
            <a:r>
              <a:rPr sz="2400" spc="-20">
                <a:solidFill>
                  <a:srgbClr val="4F81BD"/>
                </a:solidFill>
                <a:latin typeface="Calibri"/>
                <a:cs typeface="Calibri"/>
              </a:rPr>
              <a:t> </a:t>
            </a:r>
            <a:r>
              <a:rPr sz="2400" spc="-5">
                <a:solidFill>
                  <a:srgbClr val="4F81BD"/>
                </a:solidFill>
                <a:latin typeface="Calibri"/>
                <a:cs typeface="Calibri"/>
              </a:rPr>
              <a:t>File</a:t>
            </a:r>
            <a:r>
              <a:rPr sz="2400" spc="-10">
                <a:solidFill>
                  <a:srgbClr val="4F81BD"/>
                </a:solidFill>
                <a:latin typeface="Calibri"/>
                <a:cs typeface="Calibri"/>
              </a:rPr>
              <a:t> </a:t>
            </a:r>
            <a:r>
              <a:rPr sz="2400">
                <a:solidFill>
                  <a:srgbClr val="4F81BD"/>
                </a:solidFill>
                <a:latin typeface="Calibri"/>
                <a:cs typeface="Calibri"/>
              </a:rPr>
              <a:t>&gt;</a:t>
            </a:r>
            <a:r>
              <a:rPr sz="2400" spc="-15">
                <a:solidFill>
                  <a:srgbClr val="4F81BD"/>
                </a:solidFill>
                <a:latin typeface="Calibri"/>
                <a:cs typeface="Calibri"/>
              </a:rPr>
              <a:t> </a:t>
            </a:r>
            <a:r>
              <a:rPr sz="2400">
                <a:solidFill>
                  <a:srgbClr val="4F81BD"/>
                </a:solidFill>
                <a:latin typeface="Calibri"/>
                <a:cs typeface="Calibri"/>
              </a:rPr>
              <a:t>R</a:t>
            </a:r>
            <a:r>
              <a:rPr sz="2400" spc="-20">
                <a:solidFill>
                  <a:srgbClr val="4F81BD"/>
                </a:solidFill>
                <a:latin typeface="Calibri"/>
                <a:cs typeface="Calibri"/>
              </a:rPr>
              <a:t> </a:t>
            </a:r>
            <a:r>
              <a:rPr sz="2400" spc="-5">
                <a:solidFill>
                  <a:srgbClr val="4F81BD"/>
                </a:solidFill>
                <a:latin typeface="Calibri"/>
                <a:cs typeface="Calibri"/>
              </a:rPr>
              <a:t>script</a:t>
            </a:r>
            <a:r>
              <a:rPr sz="2400" spc="-5">
                <a:solidFill>
                  <a:srgbClr val="262626"/>
                </a:solidFill>
                <a:latin typeface="Calibri"/>
                <a:cs typeface="Calibri"/>
              </a:rPr>
              <a:t>.</a:t>
            </a:r>
            <a:r>
              <a:rPr sz="2400" spc="-20">
                <a:solidFill>
                  <a:srgbClr val="262626"/>
                </a:solidFill>
                <a:latin typeface="Calibri"/>
                <a:cs typeface="Calibri"/>
              </a:rPr>
              <a:t> </a:t>
            </a:r>
            <a:r>
              <a:rPr sz="2400" b="1" spc="-5">
                <a:solidFill>
                  <a:srgbClr val="262626"/>
                </a:solidFill>
                <a:latin typeface="Calibri"/>
                <a:cs typeface="Calibri"/>
              </a:rPr>
              <a:t>Don't</a:t>
            </a:r>
            <a:r>
              <a:rPr sz="2400" b="1" spc="-10">
                <a:solidFill>
                  <a:srgbClr val="262626"/>
                </a:solidFill>
                <a:latin typeface="Calibri"/>
                <a:cs typeface="Calibri"/>
              </a:rPr>
              <a:t> </a:t>
            </a:r>
            <a:r>
              <a:rPr sz="2400" b="1" spc="-20">
                <a:solidFill>
                  <a:srgbClr val="262626"/>
                </a:solidFill>
                <a:latin typeface="Calibri"/>
                <a:cs typeface="Calibri"/>
              </a:rPr>
              <a:t>forget </a:t>
            </a:r>
            <a:r>
              <a:rPr sz="2400" b="1" spc="-530">
                <a:solidFill>
                  <a:srgbClr val="262626"/>
                </a:solidFill>
                <a:latin typeface="Calibri"/>
                <a:cs typeface="Calibri"/>
              </a:rPr>
              <a:t> </a:t>
            </a:r>
            <a:r>
              <a:rPr sz="2400" b="1" spc="-10">
                <a:solidFill>
                  <a:srgbClr val="262626"/>
                </a:solidFill>
                <a:latin typeface="Calibri"/>
                <a:cs typeface="Calibri"/>
              </a:rPr>
              <a:t>to</a:t>
            </a:r>
            <a:r>
              <a:rPr sz="2400" b="1" spc="-15">
                <a:solidFill>
                  <a:srgbClr val="262626"/>
                </a:solidFill>
                <a:latin typeface="Calibri"/>
                <a:cs typeface="Calibri"/>
              </a:rPr>
              <a:t> save</a:t>
            </a:r>
            <a:r>
              <a:rPr sz="2400" b="1" spc="-5">
                <a:solidFill>
                  <a:srgbClr val="262626"/>
                </a:solidFill>
                <a:latin typeface="Calibri"/>
                <a:cs typeface="Calibri"/>
              </a:rPr>
              <a:t> </a:t>
            </a:r>
            <a:r>
              <a:rPr sz="2400" b="1" spc="-10">
                <a:solidFill>
                  <a:srgbClr val="262626"/>
                </a:solidFill>
                <a:latin typeface="Calibri"/>
                <a:cs typeface="Calibri"/>
              </a:rPr>
              <a:t>your </a:t>
            </a:r>
            <a:r>
              <a:rPr sz="2400" b="1" spc="-5">
                <a:solidFill>
                  <a:srgbClr val="262626"/>
                </a:solidFill>
                <a:latin typeface="Calibri"/>
                <a:cs typeface="Calibri"/>
              </a:rPr>
              <a:t>script</a:t>
            </a:r>
            <a:r>
              <a:rPr sz="2400" b="1">
                <a:solidFill>
                  <a:srgbClr val="262626"/>
                </a:solidFill>
                <a:latin typeface="Calibri"/>
                <a:cs typeface="Calibri"/>
              </a:rPr>
              <a:t> </a:t>
            </a:r>
            <a:r>
              <a:rPr sz="2400" b="1" spc="-10">
                <a:solidFill>
                  <a:srgbClr val="262626"/>
                </a:solidFill>
                <a:latin typeface="Calibri"/>
                <a:cs typeface="Calibri"/>
              </a:rPr>
              <a:t>often.</a:t>
            </a:r>
            <a:endParaRPr sz="2400">
              <a:latin typeface="Calibri"/>
              <a:cs typeface="Calibri"/>
            </a:endParaRPr>
          </a:p>
          <a:p>
            <a:pPr marL="279400" indent="-266700">
              <a:lnSpc>
                <a:spcPct val="100000"/>
              </a:lnSpc>
              <a:spcBef>
                <a:spcPts val="625"/>
              </a:spcBef>
              <a:buFont typeface="Arial"/>
              <a:buChar char="•"/>
              <a:tabLst>
                <a:tab pos="278765" algn="l"/>
                <a:tab pos="279400" algn="l"/>
              </a:tabLst>
            </a:pPr>
            <a:r>
              <a:rPr sz="2400" spc="-15">
                <a:solidFill>
                  <a:srgbClr val="262626"/>
                </a:solidFill>
                <a:latin typeface="Calibri"/>
                <a:cs typeface="Calibri"/>
              </a:rPr>
              <a:t>By</a:t>
            </a:r>
            <a:r>
              <a:rPr sz="2400" spc="-10">
                <a:solidFill>
                  <a:srgbClr val="262626"/>
                </a:solidFill>
                <a:latin typeface="Calibri"/>
                <a:cs typeface="Calibri"/>
              </a:rPr>
              <a:t> default,</a:t>
            </a:r>
            <a:r>
              <a:rPr sz="2400" spc="-5">
                <a:solidFill>
                  <a:srgbClr val="262626"/>
                </a:solidFill>
                <a:latin typeface="Calibri"/>
                <a:cs typeface="Calibri"/>
              </a:rPr>
              <a:t> scripts</a:t>
            </a:r>
            <a:r>
              <a:rPr sz="2400" spc="-10">
                <a:solidFill>
                  <a:srgbClr val="262626"/>
                </a:solidFill>
                <a:latin typeface="Calibri"/>
                <a:cs typeface="Calibri"/>
              </a:rPr>
              <a:t> </a:t>
            </a:r>
            <a:r>
              <a:rPr sz="2400" spc="-15">
                <a:solidFill>
                  <a:srgbClr val="262626"/>
                </a:solidFill>
                <a:latin typeface="Calibri"/>
                <a:cs typeface="Calibri"/>
              </a:rPr>
              <a:t>are</a:t>
            </a:r>
            <a:r>
              <a:rPr sz="2400">
                <a:solidFill>
                  <a:srgbClr val="262626"/>
                </a:solidFill>
                <a:latin typeface="Calibri"/>
                <a:cs typeface="Calibri"/>
              </a:rPr>
              <a:t> </a:t>
            </a:r>
            <a:r>
              <a:rPr sz="2400" spc="-15">
                <a:solidFill>
                  <a:srgbClr val="262626"/>
                </a:solidFill>
                <a:latin typeface="Calibri"/>
                <a:cs typeface="Calibri"/>
              </a:rPr>
              <a:t>saved</a:t>
            </a:r>
            <a:r>
              <a:rPr sz="2400" spc="-5">
                <a:solidFill>
                  <a:srgbClr val="262626"/>
                </a:solidFill>
                <a:latin typeface="Calibri"/>
                <a:cs typeface="Calibri"/>
              </a:rPr>
              <a:t> </a:t>
            </a:r>
            <a:r>
              <a:rPr lang="fr-CH" sz="2400" spc="-15">
                <a:solidFill>
                  <a:srgbClr val="262626"/>
                </a:solidFill>
                <a:latin typeface="Calibri"/>
                <a:cs typeface="Calibri"/>
              </a:rPr>
              <a:t>to </a:t>
            </a:r>
            <a:r>
              <a:rPr sz="2400" spc="-5">
                <a:solidFill>
                  <a:srgbClr val="262626"/>
                </a:solidFill>
                <a:latin typeface="Calibri"/>
                <a:cs typeface="Calibri"/>
              </a:rPr>
              <a:t>the</a:t>
            </a:r>
            <a:r>
              <a:rPr sz="2400">
                <a:solidFill>
                  <a:srgbClr val="262626"/>
                </a:solidFill>
                <a:latin typeface="Calibri"/>
                <a:cs typeface="Calibri"/>
              </a:rPr>
              <a:t> </a:t>
            </a:r>
            <a:r>
              <a:rPr sz="2400" spc="-10">
                <a:solidFill>
                  <a:srgbClr val="262626"/>
                </a:solidFill>
                <a:latin typeface="Calibri"/>
                <a:cs typeface="Calibri"/>
              </a:rPr>
              <a:t>working </a:t>
            </a:r>
            <a:r>
              <a:rPr sz="2400" spc="-25">
                <a:solidFill>
                  <a:srgbClr val="262626"/>
                </a:solidFill>
                <a:latin typeface="Calibri"/>
                <a:cs typeface="Calibri"/>
              </a:rPr>
              <a:t>directory.</a:t>
            </a:r>
            <a:endParaRPr sz="2400">
              <a:latin typeface="Calibri"/>
              <a:cs typeface="Calibri"/>
            </a:endParaRPr>
          </a:p>
          <a:p>
            <a:pPr marL="279400" indent="-266700">
              <a:lnSpc>
                <a:spcPct val="100000"/>
              </a:lnSpc>
              <a:spcBef>
                <a:spcPts val="505"/>
              </a:spcBef>
              <a:buFont typeface="Arial"/>
              <a:buChar char="•"/>
              <a:tabLst>
                <a:tab pos="278765" algn="l"/>
                <a:tab pos="279400" algn="l"/>
              </a:tabLst>
            </a:pPr>
            <a:r>
              <a:rPr sz="2400" spc="-5">
                <a:solidFill>
                  <a:srgbClr val="262626"/>
                </a:solidFill>
                <a:latin typeface="Calibri"/>
                <a:cs typeface="Calibri"/>
              </a:rPr>
              <a:t>Files</a:t>
            </a:r>
            <a:r>
              <a:rPr sz="2400" spc="-15">
                <a:solidFill>
                  <a:srgbClr val="262626"/>
                </a:solidFill>
                <a:latin typeface="Calibri"/>
                <a:cs typeface="Calibri"/>
              </a:rPr>
              <a:t> </a:t>
            </a:r>
            <a:r>
              <a:rPr sz="2400" spc="-10">
                <a:solidFill>
                  <a:srgbClr val="262626"/>
                </a:solidFill>
                <a:latin typeface="Calibri"/>
                <a:cs typeface="Calibri"/>
              </a:rPr>
              <a:t>can</a:t>
            </a:r>
            <a:r>
              <a:rPr sz="2400" spc="-5">
                <a:solidFill>
                  <a:srgbClr val="262626"/>
                </a:solidFill>
                <a:latin typeface="Calibri"/>
                <a:cs typeface="Calibri"/>
              </a:rPr>
              <a:t> </a:t>
            </a:r>
            <a:r>
              <a:rPr sz="2400">
                <a:solidFill>
                  <a:srgbClr val="262626"/>
                </a:solidFill>
                <a:latin typeface="Calibri"/>
                <a:cs typeface="Calibri"/>
              </a:rPr>
              <a:t>be </a:t>
            </a:r>
            <a:r>
              <a:rPr sz="2400" spc="-15">
                <a:solidFill>
                  <a:srgbClr val="262626"/>
                </a:solidFill>
                <a:latin typeface="Calibri"/>
                <a:cs typeface="Calibri"/>
              </a:rPr>
              <a:t>saved</a:t>
            </a:r>
            <a:r>
              <a:rPr sz="2400" spc="-5">
                <a:solidFill>
                  <a:srgbClr val="262626"/>
                </a:solidFill>
                <a:latin typeface="Calibri"/>
                <a:cs typeface="Calibri"/>
              </a:rPr>
              <a:t> </a:t>
            </a:r>
            <a:r>
              <a:rPr sz="2400" spc="-15">
                <a:solidFill>
                  <a:srgbClr val="262626"/>
                </a:solidFill>
                <a:latin typeface="Calibri"/>
                <a:cs typeface="Calibri"/>
              </a:rPr>
              <a:t>to</a:t>
            </a:r>
            <a:r>
              <a:rPr sz="2400" spc="-10">
                <a:solidFill>
                  <a:srgbClr val="262626"/>
                </a:solidFill>
                <a:latin typeface="Calibri"/>
                <a:cs typeface="Calibri"/>
              </a:rPr>
              <a:t> </a:t>
            </a:r>
            <a:r>
              <a:rPr sz="2400" spc="-5">
                <a:solidFill>
                  <a:srgbClr val="262626"/>
                </a:solidFill>
                <a:latin typeface="Calibri"/>
                <a:cs typeface="Calibri"/>
              </a:rPr>
              <a:t>other</a:t>
            </a:r>
            <a:r>
              <a:rPr sz="2400" spc="-10">
                <a:solidFill>
                  <a:srgbClr val="262626"/>
                </a:solidFill>
                <a:latin typeface="Calibri"/>
                <a:cs typeface="Calibri"/>
              </a:rPr>
              <a:t> locations </a:t>
            </a:r>
            <a:r>
              <a:rPr sz="2400" spc="-5">
                <a:solidFill>
                  <a:srgbClr val="4F81BD"/>
                </a:solidFill>
                <a:latin typeface="Calibri"/>
                <a:cs typeface="Calibri"/>
              </a:rPr>
              <a:t>(File</a:t>
            </a:r>
            <a:r>
              <a:rPr sz="2400">
                <a:solidFill>
                  <a:srgbClr val="4F81BD"/>
                </a:solidFill>
                <a:latin typeface="Calibri"/>
                <a:cs typeface="Calibri"/>
              </a:rPr>
              <a:t> -&gt;</a:t>
            </a:r>
            <a:r>
              <a:rPr sz="2400" spc="-5">
                <a:solidFill>
                  <a:srgbClr val="4F81BD"/>
                </a:solidFill>
                <a:latin typeface="Calibri"/>
                <a:cs typeface="Calibri"/>
              </a:rPr>
              <a:t> </a:t>
            </a:r>
            <a:r>
              <a:rPr sz="2400" spc="-20">
                <a:solidFill>
                  <a:srgbClr val="4F81BD"/>
                </a:solidFill>
                <a:latin typeface="Calibri"/>
                <a:cs typeface="Calibri"/>
              </a:rPr>
              <a:t>Save</a:t>
            </a:r>
            <a:r>
              <a:rPr sz="2400">
                <a:solidFill>
                  <a:srgbClr val="4F81BD"/>
                </a:solidFill>
                <a:latin typeface="Calibri"/>
                <a:cs typeface="Calibri"/>
              </a:rPr>
              <a:t> </a:t>
            </a:r>
            <a:r>
              <a:rPr sz="2400" spc="-5">
                <a:solidFill>
                  <a:srgbClr val="4F81BD"/>
                </a:solidFill>
                <a:latin typeface="Calibri"/>
                <a:cs typeface="Calibri"/>
              </a:rPr>
              <a:t>As…)</a:t>
            </a:r>
            <a:endParaRPr lang="x-none" sz="2400"/>
          </a:p>
          <a:p>
            <a:pPr marL="285750" indent="-285750">
              <a:buFont typeface="Arial" panose="020B0604020202020204" pitchFamily="34" charset="0"/>
              <a:buChar char="•"/>
            </a:pPr>
            <a:r>
              <a:rPr lang="fr-CH" sz="2400"/>
              <a:t>Start </a:t>
            </a:r>
            <a:r>
              <a:rPr lang="x-none" sz="2400" b="1"/>
              <a:t>Typ</a:t>
            </a:r>
            <a:r>
              <a:rPr lang="fr-CH" sz="2400" b="1"/>
              <a:t>ing </a:t>
            </a:r>
            <a:r>
              <a:rPr lang="x-none" sz="2400" b="1"/>
              <a:t>code </a:t>
            </a:r>
            <a:r>
              <a:rPr lang="fr-CH" sz="2400"/>
              <a:t>at the </a:t>
            </a:r>
            <a:r>
              <a:rPr lang="x-none" sz="2400"/>
              <a:t>top of the script</a:t>
            </a:r>
          </a:p>
          <a:p>
            <a:endParaRPr lang="x-none" sz="1050"/>
          </a:p>
          <a:p>
            <a:r>
              <a:rPr lang="en-GB" sz="2400">
                <a:solidFill>
                  <a:srgbClr val="880000"/>
                </a:solidFill>
                <a:effectLst/>
              </a:rPr>
              <a:t>	</a:t>
            </a:r>
            <a:r>
              <a:rPr lang="en-GB" sz="2400">
                <a:solidFill>
                  <a:schemeClr val="accent3">
                    <a:lumMod val="75000"/>
                  </a:schemeClr>
                </a:solidFill>
                <a:effectLst/>
              </a:rPr>
              <a:t># My first command:</a:t>
            </a:r>
            <a:endParaRPr lang="en-GB" sz="2400">
              <a:solidFill>
                <a:schemeClr val="accent3">
                  <a:lumMod val="75000"/>
                </a:schemeClr>
              </a:solidFill>
              <a:effectLst/>
              <a:cs typeface="Calibri"/>
            </a:endParaRPr>
          </a:p>
          <a:p>
            <a:r>
              <a:rPr lang="en-GB" sz="2400">
                <a:solidFill>
                  <a:srgbClr val="000000"/>
                </a:solidFill>
                <a:effectLst/>
              </a:rPr>
              <a:t>	</a:t>
            </a:r>
            <a:r>
              <a:rPr lang="en-GB" sz="2400">
                <a:solidFill>
                  <a:schemeClr val="accent1"/>
                </a:solidFill>
                <a:effectLst/>
              </a:rPr>
              <a:t>2</a:t>
            </a:r>
            <a:r>
              <a:rPr lang="en-GB" sz="2400">
                <a:solidFill>
                  <a:srgbClr val="000000"/>
                </a:solidFill>
                <a:effectLst/>
              </a:rPr>
              <a:t> + </a:t>
            </a:r>
            <a:r>
              <a:rPr lang="en-GB" sz="2400">
                <a:solidFill>
                  <a:schemeClr val="accent1"/>
                </a:solidFill>
                <a:effectLst/>
              </a:rPr>
              <a:t>3</a:t>
            </a:r>
          </a:p>
          <a:p>
            <a:endParaRPr lang="en-GB" sz="900">
              <a:solidFill>
                <a:srgbClr val="666600"/>
              </a:solidFill>
            </a:endParaRPr>
          </a:p>
          <a:p>
            <a:pPr marL="285750" indent="-285750">
              <a:buFont typeface="Arial" panose="020B0604020202020204" pitchFamily="34" charset="0"/>
              <a:buChar char="•"/>
            </a:pPr>
            <a:r>
              <a:rPr lang="x-none" sz="2400" b="1"/>
              <a:t>Notice the syntax highlighting</a:t>
            </a:r>
          </a:p>
          <a:p>
            <a:pPr marL="285750" indent="-285750">
              <a:buFont typeface="Arial" panose="020B0604020202020204" pitchFamily="34" charset="0"/>
              <a:buChar char="•"/>
            </a:pPr>
            <a:r>
              <a:rPr lang="x-none" sz="2400" b="1"/>
              <a:t>Comments</a:t>
            </a:r>
            <a:r>
              <a:rPr lang="x-none" sz="2400"/>
              <a:t> : “#” </a:t>
            </a:r>
            <a:r>
              <a:rPr lang="fr-CH" sz="2400"/>
              <a:t>at </a:t>
            </a:r>
            <a:r>
              <a:rPr lang="x-none" sz="2400"/>
              <a:t>the beginning of </a:t>
            </a:r>
            <a:r>
              <a:rPr lang="fr-CH" sz="2400"/>
              <a:t>a line or before a </a:t>
            </a:r>
            <a:r>
              <a:rPr lang="x-none" sz="2400"/>
              <a:t>command: </a:t>
            </a:r>
            <a:r>
              <a:rPr lang="en-GB" sz="2400"/>
              <a:t>helping text ; everything that follows is ignored by the during executing ; </a:t>
            </a:r>
            <a:r>
              <a:rPr lang="en-GB" sz="2400" b="0" i="0">
                <a:solidFill>
                  <a:srgbClr val="000000"/>
                </a:solidFill>
                <a:effectLst/>
                <a:latin typeface="Calibri"/>
                <a:cs typeface="Calibri"/>
              </a:rPr>
              <a:t>R does not support multi-line comments</a:t>
            </a:r>
          </a:p>
        </p:txBody>
      </p:sp>
      <p:sp>
        <p:nvSpPr>
          <p:cNvPr id="5" name="object 5"/>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0019EF69-B0B0-844D-91F5-F1AB087DC30C}"/>
              </a:ext>
            </a:extLst>
          </p:cNvPr>
          <p:cNvSpPr txBox="1">
            <a:spLocks noGrp="1"/>
          </p:cNvSpPr>
          <p:nvPr>
            <p:ph type="title"/>
          </p:nvPr>
        </p:nvSpPr>
        <p:spPr>
          <a:xfrm>
            <a:off x="389800" y="271779"/>
            <a:ext cx="7230200" cy="505267"/>
          </a:xfrm>
          <a:prstGeom prst="rect">
            <a:avLst/>
          </a:prstGeom>
        </p:spPr>
        <p:txBody>
          <a:bodyPr vert="horz" wrap="square" lIns="0" tIns="12700" rIns="0" bIns="0" rtlCol="0">
            <a:spAutoFit/>
          </a:bodyPr>
          <a:lstStyle/>
          <a:p>
            <a:pPr marL="12700">
              <a:lnSpc>
                <a:spcPct val="100000"/>
              </a:lnSpc>
              <a:spcBef>
                <a:spcPts val="100"/>
              </a:spcBef>
            </a:pPr>
            <a:r>
              <a:rPr lang="fr-CH" sz="3200"/>
              <a:t>Create a new script and type code</a:t>
            </a:r>
            <a:endParaRPr sz="3200"/>
          </a:p>
        </p:txBody>
      </p:sp>
    </p:spTree>
    <p:extLst>
      <p:ext uri="{BB962C8B-B14F-4D97-AF65-F5344CB8AC3E}">
        <p14:creationId xmlns:p14="http://schemas.microsoft.com/office/powerpoint/2010/main" val="2919115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rtlCol="0">
            <a:normAutofit/>
          </a:bodyPr>
          <a:lstStyle/>
          <a:p>
            <a:pPr algn="ctr" eaLnBrk="1" fontAlgn="auto" hangingPunct="1">
              <a:spcAft>
                <a:spcPts val="0"/>
              </a:spcAft>
              <a:defRPr/>
            </a:pPr>
            <a:r>
              <a:rPr lang="en-US">
                <a:ea typeface="+mj-ea"/>
                <a:cs typeface="+mj-cs"/>
              </a:rPr>
              <a:t>The Translational Data Science Facility</a:t>
            </a:r>
          </a:p>
        </p:txBody>
      </p:sp>
      <p:sp>
        <p:nvSpPr>
          <p:cNvPr id="7" name="TextBox 6"/>
          <p:cNvSpPr txBox="1"/>
          <p:nvPr/>
        </p:nvSpPr>
        <p:spPr>
          <a:xfrm>
            <a:off x="121710" y="5908573"/>
            <a:ext cx="7611203" cy="923330"/>
          </a:xfrm>
          <a:prstGeom prst="rect">
            <a:avLst/>
          </a:prstGeom>
          <a:noFill/>
        </p:spPr>
        <p:txBody>
          <a:bodyPr wrap="none" rtlCol="0">
            <a:spAutoFit/>
          </a:bodyPr>
          <a:lstStyle/>
          <a:p>
            <a:r>
              <a:rPr lang="en-US"/>
              <a:t>For core facility service inquiry: </a:t>
            </a:r>
            <a:r>
              <a:rPr lang="en-US">
                <a:hlinkClick r:id="rId3"/>
              </a:rPr>
              <a:t>nadine.fournier@sib.swiss</a:t>
            </a:r>
            <a:endParaRPr lang="en-US">
              <a:hlinkClick r:id="rId4"/>
            </a:endParaRPr>
          </a:p>
          <a:p>
            <a:r>
              <a:rPr lang="en-US">
                <a:hlinkClick r:id="rId4"/>
              </a:rPr>
              <a:t>https://agora-cancer.ch/scientific-platforms/translational-data-science-facility/</a:t>
            </a:r>
            <a:endParaRPr lang="en-US"/>
          </a:p>
          <a:p>
            <a:r>
              <a:rPr lang="en-US">
                <a:solidFill>
                  <a:srgbClr val="FFFFFF"/>
                </a:solidFill>
                <a:hlinkClick r:id="rId5"/>
              </a:rPr>
              <a:t>https://www.sib.swiss/raphael-gottardo-group</a:t>
            </a:r>
            <a:endParaRPr lang="en-US">
              <a:solidFill>
                <a:srgbClr val="FFFFFF"/>
              </a:solidFill>
            </a:endParaRPr>
          </a:p>
        </p:txBody>
      </p:sp>
      <p:sp>
        <p:nvSpPr>
          <p:cNvPr id="4" name="TextBox 3"/>
          <p:cNvSpPr txBox="1"/>
          <p:nvPr/>
        </p:nvSpPr>
        <p:spPr>
          <a:xfrm>
            <a:off x="200498" y="3556119"/>
            <a:ext cx="8841904" cy="2554545"/>
          </a:xfrm>
          <a:prstGeom prst="rect">
            <a:avLst/>
          </a:prstGeom>
          <a:noFill/>
        </p:spPr>
        <p:txBody>
          <a:bodyPr wrap="square" rtlCol="0">
            <a:spAutoFit/>
          </a:bodyPr>
          <a:lstStyle/>
          <a:p>
            <a:pPr marL="285750" indent="-285750">
              <a:buFontTx/>
              <a:buChar char="-"/>
            </a:pPr>
            <a:r>
              <a:rPr lang="en-US" sz="2000"/>
              <a:t>Part of the </a:t>
            </a:r>
            <a:r>
              <a:rPr lang="en-US" sz="2000" b="1"/>
              <a:t>SIB Swiss Institute of Bioinformatics</a:t>
            </a:r>
          </a:p>
          <a:p>
            <a:pPr marL="285750" indent="-285750">
              <a:buFontTx/>
              <a:buChar char="-"/>
            </a:pPr>
            <a:r>
              <a:rPr lang="en-US" sz="2000"/>
              <a:t>Located at the AGORA Cancer Research Center in </a:t>
            </a:r>
            <a:r>
              <a:rPr lang="en-US" sz="2000" b="1"/>
              <a:t>Lausanne</a:t>
            </a:r>
          </a:p>
          <a:p>
            <a:pPr marL="285750" indent="-285750">
              <a:buFontTx/>
              <a:buChar char="-"/>
            </a:pPr>
            <a:r>
              <a:rPr lang="en-US" sz="2000"/>
              <a:t>Provides </a:t>
            </a:r>
            <a:r>
              <a:rPr lang="en-US" sz="2000" b="1"/>
              <a:t>statistics, bioinformatics and computational expertise </a:t>
            </a:r>
            <a:r>
              <a:rPr lang="en-US" sz="2000"/>
              <a:t>to molecular biology and applied research labs. </a:t>
            </a:r>
          </a:p>
          <a:p>
            <a:pPr marL="285750" indent="-285750">
              <a:buFontTx/>
              <a:buChar char="-"/>
            </a:pPr>
            <a:r>
              <a:rPr lang="en-US" sz="2000"/>
              <a:t>Participates in fundamental and translational research by providing expertise in </a:t>
            </a:r>
            <a:r>
              <a:rPr lang="en-US" sz="2000" b="1"/>
              <a:t>data analysis</a:t>
            </a:r>
            <a:r>
              <a:rPr lang="en-US" sz="2000"/>
              <a:t> of single-cell and bulk multi-</a:t>
            </a:r>
            <a:r>
              <a:rPr lang="en-US" sz="2000" err="1"/>
              <a:t>omics</a:t>
            </a:r>
            <a:r>
              <a:rPr lang="en-US" sz="2000"/>
              <a:t>, spatial </a:t>
            </a:r>
            <a:r>
              <a:rPr lang="en-US" sz="2000" err="1"/>
              <a:t>transcriptomics</a:t>
            </a:r>
            <a:r>
              <a:rPr lang="en-US" sz="2000"/>
              <a:t>, flow cytometry, </a:t>
            </a:r>
            <a:r>
              <a:rPr lang="en-US" sz="2000" err="1"/>
              <a:t>etc</a:t>
            </a:r>
            <a:endParaRPr lang="en-US" sz="2000"/>
          </a:p>
          <a:p>
            <a:endParaRPr lang="en-US" sz="2000"/>
          </a:p>
        </p:txBody>
      </p:sp>
      <p:pic>
        <p:nvPicPr>
          <p:cNvPr id="5" name="Picture 4" descr="008.JPG"/>
          <p:cNvPicPr>
            <a:picLocks noChangeAspect="1"/>
          </p:cNvPicPr>
          <p:nvPr/>
        </p:nvPicPr>
        <p:blipFill rotWithShape="1">
          <a:blip r:embed="rId6">
            <a:extLst>
              <a:ext uri="{28A0092B-C50C-407E-A947-70E740481C1C}">
                <a14:useLocalDpi xmlns:a14="http://schemas.microsoft.com/office/drawing/2010/main" val="0"/>
              </a:ext>
            </a:extLst>
          </a:blip>
          <a:srcRect l="11297" t="15498" r="5001" b="21527"/>
          <a:stretch/>
        </p:blipFill>
        <p:spPr>
          <a:xfrm>
            <a:off x="2243181" y="1106488"/>
            <a:ext cx="4530151" cy="2272133"/>
          </a:xfrm>
          <a:prstGeom prst="rect">
            <a:avLst/>
          </a:prstGeom>
        </p:spPr>
      </p:pic>
    </p:spTree>
    <p:extLst>
      <p:ext uri="{BB962C8B-B14F-4D97-AF65-F5344CB8AC3E}">
        <p14:creationId xmlns:p14="http://schemas.microsoft.com/office/powerpoint/2010/main" val="22893937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80805" y="892555"/>
            <a:ext cx="5610225" cy="2670175"/>
          </a:xfrm>
          <a:prstGeom prst="rect">
            <a:avLst/>
          </a:prstGeom>
        </p:spPr>
        <p:txBody>
          <a:bodyPr vert="horz" wrap="square" lIns="0" tIns="92075" rIns="0" bIns="0" rtlCol="0" anchor="t">
            <a:spAutoFit/>
          </a:bodyPr>
          <a:lstStyle/>
          <a:p>
            <a:pPr marL="12700">
              <a:lnSpc>
                <a:spcPct val="100000"/>
              </a:lnSpc>
              <a:spcBef>
                <a:spcPts val="725"/>
              </a:spcBef>
            </a:pPr>
            <a:r>
              <a:rPr sz="2400" spc="-5">
                <a:solidFill>
                  <a:srgbClr val="262626"/>
                </a:solidFill>
                <a:latin typeface="Calibri"/>
                <a:cs typeface="Calibri"/>
              </a:rPr>
              <a:t>Run</a:t>
            </a:r>
            <a:r>
              <a:rPr sz="2400" spc="-10">
                <a:solidFill>
                  <a:srgbClr val="262626"/>
                </a:solidFill>
                <a:latin typeface="Calibri"/>
                <a:cs typeface="Calibri"/>
              </a:rPr>
              <a:t> </a:t>
            </a:r>
            <a:r>
              <a:rPr sz="2400" spc="-5">
                <a:solidFill>
                  <a:srgbClr val="4E81BD"/>
                </a:solidFill>
                <a:latin typeface="Calibri"/>
                <a:cs typeface="Calibri"/>
              </a:rPr>
              <a:t>individual</a:t>
            </a:r>
            <a:r>
              <a:rPr sz="2400" spc="-10">
                <a:solidFill>
                  <a:srgbClr val="4E81BD"/>
                </a:solidFill>
                <a:latin typeface="Calibri"/>
                <a:cs typeface="Calibri"/>
              </a:rPr>
              <a:t> </a:t>
            </a:r>
            <a:r>
              <a:rPr sz="2400" spc="-5">
                <a:solidFill>
                  <a:srgbClr val="4E81BD"/>
                </a:solidFill>
                <a:latin typeface="Calibri"/>
                <a:cs typeface="Calibri"/>
              </a:rPr>
              <a:t>lines</a:t>
            </a:r>
            <a:r>
              <a:rPr sz="2400" spc="-5">
                <a:solidFill>
                  <a:srgbClr val="262626"/>
                </a:solidFill>
                <a:latin typeface="Calibri"/>
                <a:cs typeface="Calibri"/>
              </a:rPr>
              <a:t>, one </a:t>
            </a:r>
            <a:r>
              <a:rPr sz="2400" spc="-10">
                <a:solidFill>
                  <a:srgbClr val="262626"/>
                </a:solidFill>
                <a:latin typeface="Calibri"/>
                <a:cs typeface="Calibri"/>
              </a:rPr>
              <a:t>by </a:t>
            </a:r>
            <a:r>
              <a:rPr sz="2400">
                <a:solidFill>
                  <a:srgbClr val="262626"/>
                </a:solidFill>
                <a:latin typeface="Calibri"/>
                <a:cs typeface="Calibri"/>
              </a:rPr>
              <a:t>one:</a:t>
            </a:r>
            <a:endParaRPr sz="2400">
              <a:latin typeface="Calibri"/>
              <a:cs typeface="Calibri"/>
            </a:endParaRPr>
          </a:p>
          <a:p>
            <a:pPr marL="622300" indent="-343535">
              <a:lnSpc>
                <a:spcPct val="100000"/>
              </a:lnSpc>
              <a:spcBef>
                <a:spcPts val="520"/>
              </a:spcBef>
              <a:buClr>
                <a:srgbClr val="262626"/>
              </a:buClr>
              <a:buFont typeface="Arial"/>
              <a:buChar char="•"/>
              <a:tabLst>
                <a:tab pos="621665" algn="l"/>
                <a:tab pos="622300" algn="l"/>
              </a:tabLst>
            </a:pPr>
            <a:r>
              <a:rPr sz="2000" spc="-5">
                <a:latin typeface="Calibri"/>
                <a:cs typeface="Calibri"/>
              </a:rPr>
              <a:t>In</a:t>
            </a:r>
            <a:r>
              <a:rPr sz="2000" spc="-10">
                <a:latin typeface="Calibri"/>
                <a:cs typeface="Calibri"/>
              </a:rPr>
              <a:t> </a:t>
            </a:r>
            <a:r>
              <a:rPr sz="2000" spc="-5">
                <a:latin typeface="Calibri"/>
                <a:cs typeface="Calibri"/>
              </a:rPr>
              <a:t>RStudio: put</a:t>
            </a:r>
            <a:r>
              <a:rPr sz="2000">
                <a:latin typeface="Calibri"/>
                <a:cs typeface="Calibri"/>
              </a:rPr>
              <a:t> the</a:t>
            </a:r>
            <a:r>
              <a:rPr sz="2000" spc="-5">
                <a:latin typeface="Calibri"/>
                <a:cs typeface="Calibri"/>
              </a:rPr>
              <a:t> </a:t>
            </a:r>
            <a:r>
              <a:rPr sz="2000" spc="-10">
                <a:latin typeface="Calibri"/>
                <a:cs typeface="Calibri"/>
              </a:rPr>
              <a:t>cursor</a:t>
            </a:r>
            <a:r>
              <a:rPr sz="2000">
                <a:latin typeface="Calibri"/>
                <a:cs typeface="Calibri"/>
              </a:rPr>
              <a:t> </a:t>
            </a:r>
            <a:r>
              <a:rPr sz="2000" spc="-10">
                <a:latin typeface="Calibri"/>
                <a:cs typeface="Calibri"/>
              </a:rPr>
              <a:t>anywhere</a:t>
            </a:r>
            <a:r>
              <a:rPr sz="2000" spc="-5">
                <a:latin typeface="Calibri"/>
                <a:cs typeface="Calibri"/>
              </a:rPr>
              <a:t> </a:t>
            </a:r>
            <a:r>
              <a:rPr sz="2000">
                <a:latin typeface="Calibri"/>
                <a:cs typeface="Calibri"/>
              </a:rPr>
              <a:t>in</a:t>
            </a:r>
            <a:r>
              <a:rPr sz="2000" spc="-5">
                <a:latin typeface="Calibri"/>
                <a:cs typeface="Calibri"/>
              </a:rPr>
              <a:t> </a:t>
            </a:r>
            <a:r>
              <a:rPr sz="2000">
                <a:latin typeface="Calibri"/>
                <a:cs typeface="Calibri"/>
              </a:rPr>
              <a:t>a</a:t>
            </a:r>
            <a:r>
              <a:rPr sz="2000" spc="-5">
                <a:latin typeface="Calibri"/>
                <a:cs typeface="Calibri"/>
              </a:rPr>
              <a:t> line, hit</a:t>
            </a:r>
            <a:endParaRPr sz="2000">
              <a:latin typeface="Calibri"/>
              <a:cs typeface="Calibri"/>
            </a:endParaRPr>
          </a:p>
          <a:p>
            <a:pPr>
              <a:lnSpc>
                <a:spcPct val="100000"/>
              </a:lnSpc>
              <a:spcBef>
                <a:spcPts val="30"/>
              </a:spcBef>
            </a:pPr>
            <a:endParaRPr sz="2350">
              <a:latin typeface="Calibri"/>
              <a:cs typeface="Calibri"/>
            </a:endParaRPr>
          </a:p>
          <a:p>
            <a:pPr marL="1840230" marR="1419860">
              <a:lnSpc>
                <a:spcPct val="121000"/>
              </a:lnSpc>
              <a:spcBef>
                <a:spcPts val="5"/>
              </a:spcBef>
            </a:pPr>
            <a:r>
              <a:rPr sz="2000">
                <a:solidFill>
                  <a:srgbClr val="4E81BD"/>
                </a:solidFill>
                <a:latin typeface="Calibri"/>
                <a:cs typeface="Calibri"/>
              </a:rPr>
              <a:t>Ctrl</a:t>
            </a:r>
            <a:r>
              <a:rPr sz="2000" spc="-30">
                <a:solidFill>
                  <a:srgbClr val="4E81BD"/>
                </a:solidFill>
                <a:latin typeface="Calibri"/>
                <a:cs typeface="Calibri"/>
              </a:rPr>
              <a:t> </a:t>
            </a:r>
            <a:r>
              <a:rPr sz="2000">
                <a:solidFill>
                  <a:srgbClr val="4E81BD"/>
                </a:solidFill>
                <a:latin typeface="Calibri"/>
                <a:cs typeface="Calibri"/>
              </a:rPr>
              <a:t>+</a:t>
            </a:r>
            <a:r>
              <a:rPr sz="2000" spc="-30">
                <a:solidFill>
                  <a:srgbClr val="4E81BD"/>
                </a:solidFill>
                <a:latin typeface="Calibri"/>
                <a:cs typeface="Calibri"/>
              </a:rPr>
              <a:t> </a:t>
            </a:r>
            <a:r>
              <a:rPr sz="2000" spc="-10">
                <a:solidFill>
                  <a:srgbClr val="4E81BD"/>
                </a:solidFill>
                <a:latin typeface="Calibri"/>
                <a:cs typeface="Calibri"/>
              </a:rPr>
              <a:t>enter</a:t>
            </a:r>
            <a:r>
              <a:rPr sz="2000" spc="-30">
                <a:solidFill>
                  <a:srgbClr val="4E81BD"/>
                </a:solidFill>
                <a:latin typeface="Calibri"/>
                <a:cs typeface="Calibri"/>
              </a:rPr>
              <a:t> </a:t>
            </a:r>
            <a:r>
              <a:rPr sz="2000" spc="-5">
                <a:solidFill>
                  <a:srgbClr val="4E81BD"/>
                </a:solidFill>
                <a:latin typeface="Calibri"/>
                <a:cs typeface="Calibri"/>
              </a:rPr>
              <a:t>(Windows) </a:t>
            </a:r>
            <a:r>
              <a:rPr sz="2000" spc="-434">
                <a:solidFill>
                  <a:srgbClr val="4E81BD"/>
                </a:solidFill>
                <a:latin typeface="Calibri"/>
                <a:cs typeface="Calibri"/>
              </a:rPr>
              <a:t> </a:t>
            </a:r>
            <a:endParaRPr lang="en-US" sz="2000">
              <a:solidFill>
                <a:srgbClr val="000000"/>
              </a:solidFill>
              <a:latin typeface="Calibri"/>
              <a:cs typeface="Calibri"/>
            </a:endParaRPr>
          </a:p>
          <a:p>
            <a:pPr marL="1840230" marR="1419860">
              <a:lnSpc>
                <a:spcPct val="121000"/>
              </a:lnSpc>
              <a:spcBef>
                <a:spcPts val="5"/>
              </a:spcBef>
            </a:pPr>
            <a:r>
              <a:rPr sz="2000" spc="-5" err="1">
                <a:solidFill>
                  <a:srgbClr val="4E81BD"/>
                </a:solidFill>
                <a:latin typeface="Calibri"/>
                <a:cs typeface="Calibri"/>
              </a:rPr>
              <a:t>Cmd</a:t>
            </a:r>
            <a:r>
              <a:rPr sz="2000" spc="-15">
                <a:solidFill>
                  <a:srgbClr val="4E81BD"/>
                </a:solidFill>
                <a:latin typeface="Calibri"/>
                <a:cs typeface="Calibri"/>
              </a:rPr>
              <a:t> </a:t>
            </a:r>
            <a:r>
              <a:rPr sz="2000">
                <a:solidFill>
                  <a:srgbClr val="4E81BD"/>
                </a:solidFill>
                <a:latin typeface="Calibri"/>
                <a:cs typeface="Calibri"/>
              </a:rPr>
              <a:t>+</a:t>
            </a:r>
            <a:r>
              <a:rPr sz="2000" spc="-5">
                <a:solidFill>
                  <a:srgbClr val="4E81BD"/>
                </a:solidFill>
                <a:latin typeface="Calibri"/>
                <a:cs typeface="Calibri"/>
              </a:rPr>
              <a:t> </a:t>
            </a:r>
            <a:r>
              <a:rPr sz="2000" spc="-10">
                <a:solidFill>
                  <a:srgbClr val="4E81BD"/>
                </a:solidFill>
                <a:latin typeface="Calibri"/>
                <a:cs typeface="Calibri"/>
              </a:rPr>
              <a:t>return</a:t>
            </a:r>
            <a:r>
              <a:rPr sz="2000" spc="-15">
                <a:solidFill>
                  <a:srgbClr val="4E81BD"/>
                </a:solidFill>
                <a:latin typeface="Calibri"/>
                <a:cs typeface="Calibri"/>
              </a:rPr>
              <a:t> </a:t>
            </a:r>
            <a:r>
              <a:rPr sz="2000">
                <a:solidFill>
                  <a:srgbClr val="4E81BD"/>
                </a:solidFill>
                <a:latin typeface="Calibri"/>
                <a:cs typeface="Calibri"/>
              </a:rPr>
              <a:t>(Mac)</a:t>
            </a:r>
            <a:endParaRPr sz="2000">
              <a:latin typeface="Calibri"/>
              <a:cs typeface="Calibri"/>
            </a:endParaRPr>
          </a:p>
          <a:p>
            <a:pPr>
              <a:lnSpc>
                <a:spcPct val="100000"/>
              </a:lnSpc>
              <a:spcBef>
                <a:spcPts val="50"/>
              </a:spcBef>
            </a:pPr>
            <a:endParaRPr sz="2650">
              <a:latin typeface="Calibri"/>
              <a:cs typeface="Calibri"/>
            </a:endParaRPr>
          </a:p>
          <a:p>
            <a:pPr marL="926465">
              <a:lnSpc>
                <a:spcPct val="100000"/>
              </a:lnSpc>
            </a:pPr>
            <a:r>
              <a:rPr sz="2000" b="1" spc="-5">
                <a:latin typeface="Calibri"/>
                <a:cs typeface="Calibri"/>
              </a:rPr>
              <a:t>or</a:t>
            </a:r>
            <a:r>
              <a:rPr sz="2000" b="1" spc="-20">
                <a:latin typeface="Calibri"/>
                <a:cs typeface="Calibri"/>
              </a:rPr>
              <a:t> </a:t>
            </a:r>
            <a:r>
              <a:rPr sz="2000">
                <a:latin typeface="Calibri"/>
                <a:cs typeface="Calibri"/>
              </a:rPr>
              <a:t>click</a:t>
            </a:r>
            <a:r>
              <a:rPr sz="2000" spc="-15">
                <a:latin typeface="Calibri"/>
                <a:cs typeface="Calibri"/>
              </a:rPr>
              <a:t> </a:t>
            </a:r>
            <a:r>
              <a:rPr sz="2000">
                <a:latin typeface="Calibri"/>
                <a:cs typeface="Calibri"/>
              </a:rPr>
              <a:t>the</a:t>
            </a:r>
            <a:r>
              <a:rPr sz="2000" spc="-15">
                <a:latin typeface="Calibri"/>
                <a:cs typeface="Calibri"/>
              </a:rPr>
              <a:t> </a:t>
            </a:r>
            <a:r>
              <a:rPr sz="2000" spc="-5">
                <a:solidFill>
                  <a:srgbClr val="4E81BD"/>
                </a:solidFill>
                <a:latin typeface="Calibri"/>
                <a:cs typeface="Calibri"/>
              </a:rPr>
              <a:t>"Run"</a:t>
            </a:r>
            <a:r>
              <a:rPr sz="2000" spc="-20">
                <a:solidFill>
                  <a:srgbClr val="4E81BD"/>
                </a:solidFill>
                <a:latin typeface="Calibri"/>
                <a:cs typeface="Calibri"/>
              </a:rPr>
              <a:t> </a:t>
            </a:r>
            <a:r>
              <a:rPr sz="2000" spc="-10">
                <a:solidFill>
                  <a:srgbClr val="4E81BD"/>
                </a:solidFill>
                <a:latin typeface="Calibri"/>
                <a:cs typeface="Calibri"/>
              </a:rPr>
              <a:t>button</a:t>
            </a:r>
            <a:endParaRPr sz="2000">
              <a:latin typeface="Calibri"/>
              <a:cs typeface="Calibri"/>
            </a:endParaRPr>
          </a:p>
        </p:txBody>
      </p:sp>
      <p:sp>
        <p:nvSpPr>
          <p:cNvPr id="3" name="object 3"/>
          <p:cNvSpPr txBox="1"/>
          <p:nvPr/>
        </p:nvSpPr>
        <p:spPr>
          <a:xfrm>
            <a:off x="647504" y="4338828"/>
            <a:ext cx="7762875" cy="635000"/>
          </a:xfrm>
          <a:prstGeom prst="rect">
            <a:avLst/>
          </a:prstGeom>
        </p:spPr>
        <p:txBody>
          <a:bodyPr vert="horz" wrap="square" lIns="0" tIns="12700" rIns="0" bIns="0" rtlCol="0">
            <a:spAutoFit/>
          </a:bodyPr>
          <a:lstStyle/>
          <a:p>
            <a:pPr marL="12700" marR="5080">
              <a:lnSpc>
                <a:spcPct val="100000"/>
              </a:lnSpc>
              <a:spcBef>
                <a:spcPts val="100"/>
              </a:spcBef>
            </a:pPr>
            <a:r>
              <a:rPr sz="2000" spc="-5">
                <a:latin typeface="Calibri"/>
                <a:cs typeface="Calibri"/>
              </a:rPr>
              <a:t>Tip: Run </a:t>
            </a:r>
            <a:r>
              <a:rPr sz="2000" spc="-5">
                <a:solidFill>
                  <a:srgbClr val="4E81BD"/>
                </a:solidFill>
                <a:latin typeface="Calibri"/>
                <a:cs typeface="Calibri"/>
              </a:rPr>
              <a:t>part</a:t>
            </a:r>
            <a:r>
              <a:rPr sz="2000" spc="5">
                <a:solidFill>
                  <a:srgbClr val="4E81BD"/>
                </a:solidFill>
                <a:latin typeface="Calibri"/>
                <a:cs typeface="Calibri"/>
              </a:rPr>
              <a:t> </a:t>
            </a:r>
            <a:r>
              <a:rPr sz="2000" spc="-5">
                <a:solidFill>
                  <a:srgbClr val="4E81BD"/>
                </a:solidFill>
                <a:latin typeface="Calibri"/>
                <a:cs typeface="Calibri"/>
              </a:rPr>
              <a:t>of </a:t>
            </a:r>
            <a:r>
              <a:rPr sz="2000">
                <a:solidFill>
                  <a:srgbClr val="4E81BD"/>
                </a:solidFill>
                <a:latin typeface="Calibri"/>
                <a:cs typeface="Calibri"/>
              </a:rPr>
              <a:t>a</a:t>
            </a:r>
            <a:r>
              <a:rPr sz="2000" spc="5">
                <a:solidFill>
                  <a:srgbClr val="4E81BD"/>
                </a:solidFill>
                <a:latin typeface="Calibri"/>
                <a:cs typeface="Calibri"/>
              </a:rPr>
              <a:t> </a:t>
            </a:r>
            <a:r>
              <a:rPr sz="2000" spc="-5">
                <a:solidFill>
                  <a:srgbClr val="4E81BD"/>
                </a:solidFill>
                <a:latin typeface="Calibri"/>
                <a:cs typeface="Calibri"/>
              </a:rPr>
              <a:t>line</a:t>
            </a:r>
            <a:r>
              <a:rPr sz="2000">
                <a:solidFill>
                  <a:srgbClr val="4E81BD"/>
                </a:solidFill>
                <a:latin typeface="Calibri"/>
                <a:cs typeface="Calibri"/>
              </a:rPr>
              <a:t> </a:t>
            </a:r>
            <a:r>
              <a:rPr sz="2000" spc="-5">
                <a:latin typeface="Calibri"/>
                <a:cs typeface="Calibri"/>
              </a:rPr>
              <a:t>or</a:t>
            </a:r>
            <a:r>
              <a:rPr sz="2000" spc="5">
                <a:latin typeface="Calibri"/>
                <a:cs typeface="Calibri"/>
              </a:rPr>
              <a:t> </a:t>
            </a:r>
            <a:r>
              <a:rPr sz="2000" spc="-5">
                <a:solidFill>
                  <a:srgbClr val="4E81BD"/>
                </a:solidFill>
                <a:latin typeface="Calibri"/>
                <a:cs typeface="Calibri"/>
              </a:rPr>
              <a:t>multiple</a:t>
            </a:r>
            <a:r>
              <a:rPr sz="2000">
                <a:solidFill>
                  <a:srgbClr val="4E81BD"/>
                </a:solidFill>
                <a:latin typeface="Calibri"/>
                <a:cs typeface="Calibri"/>
              </a:rPr>
              <a:t> lines</a:t>
            </a:r>
            <a:r>
              <a:rPr sz="2000">
                <a:latin typeface="Calibri"/>
                <a:cs typeface="Calibri"/>
              </a:rPr>
              <a:t>:</a:t>
            </a:r>
            <a:r>
              <a:rPr sz="2000" spc="5">
                <a:latin typeface="Calibri"/>
                <a:cs typeface="Calibri"/>
              </a:rPr>
              <a:t> </a:t>
            </a:r>
            <a:r>
              <a:rPr sz="2000" spc="-5">
                <a:solidFill>
                  <a:srgbClr val="4E81BD"/>
                </a:solidFill>
                <a:latin typeface="Calibri"/>
                <a:cs typeface="Calibri"/>
              </a:rPr>
              <a:t>Highlight</a:t>
            </a:r>
            <a:r>
              <a:rPr sz="2000">
                <a:solidFill>
                  <a:srgbClr val="4E81BD"/>
                </a:solidFill>
                <a:latin typeface="Calibri"/>
                <a:cs typeface="Calibri"/>
              </a:rPr>
              <a:t> </a:t>
            </a:r>
            <a:r>
              <a:rPr sz="2000">
                <a:latin typeface="Calibri"/>
                <a:cs typeface="Calibri"/>
              </a:rPr>
              <a:t>the</a:t>
            </a:r>
            <a:r>
              <a:rPr sz="2000" spc="5">
                <a:latin typeface="Calibri"/>
                <a:cs typeface="Calibri"/>
              </a:rPr>
              <a:t> </a:t>
            </a:r>
            <a:r>
              <a:rPr sz="2000" spc="-5">
                <a:latin typeface="Calibri"/>
                <a:cs typeface="Calibri"/>
              </a:rPr>
              <a:t>code, </a:t>
            </a:r>
            <a:r>
              <a:rPr sz="2000">
                <a:latin typeface="Calibri"/>
                <a:cs typeface="Calibri"/>
              </a:rPr>
              <a:t>then </a:t>
            </a:r>
            <a:r>
              <a:rPr sz="2000" spc="-10">
                <a:latin typeface="Calibri"/>
                <a:cs typeface="Calibri"/>
              </a:rPr>
              <a:t>proceed</a:t>
            </a:r>
            <a:r>
              <a:rPr sz="2000" spc="-5">
                <a:latin typeface="Calibri"/>
                <a:cs typeface="Calibri"/>
              </a:rPr>
              <a:t> </a:t>
            </a:r>
            <a:r>
              <a:rPr sz="2000">
                <a:latin typeface="Calibri"/>
                <a:cs typeface="Calibri"/>
              </a:rPr>
              <a:t>as </a:t>
            </a:r>
            <a:r>
              <a:rPr sz="2000" spc="-434">
                <a:latin typeface="Calibri"/>
                <a:cs typeface="Calibri"/>
              </a:rPr>
              <a:t> </a:t>
            </a:r>
            <a:r>
              <a:rPr sz="2000" spc="-10">
                <a:latin typeface="Calibri"/>
                <a:cs typeface="Calibri"/>
              </a:rPr>
              <a:t>above</a:t>
            </a:r>
            <a:endParaRPr sz="2000">
              <a:latin typeface="Calibri"/>
              <a:cs typeface="Calibri"/>
            </a:endParaRPr>
          </a:p>
        </p:txBody>
      </p:sp>
      <p:sp>
        <p:nvSpPr>
          <p:cNvPr id="5" name="object 5"/>
          <p:cNvSpPr txBox="1">
            <a:spLocks noGrp="1"/>
          </p:cNvSpPr>
          <p:nvPr>
            <p:ph type="title"/>
          </p:nvPr>
        </p:nvSpPr>
        <p:spPr>
          <a:xfrm>
            <a:off x="383737" y="271779"/>
            <a:ext cx="8230086" cy="443711"/>
          </a:xfrm>
          <a:prstGeom prst="rect">
            <a:avLst/>
          </a:prstGeom>
        </p:spPr>
        <p:txBody>
          <a:bodyPr vert="horz" wrap="square" lIns="0" tIns="12700" rIns="0" bIns="0" rtlCol="0">
            <a:spAutoFit/>
          </a:bodyPr>
          <a:lstStyle/>
          <a:p>
            <a:pPr marL="12700">
              <a:lnSpc>
                <a:spcPct val="100000"/>
              </a:lnSpc>
              <a:spcBef>
                <a:spcPts val="100"/>
              </a:spcBef>
            </a:pPr>
            <a:r>
              <a:rPr sz="2800"/>
              <a:t>Send Code From a Script to the Console</a:t>
            </a:r>
          </a:p>
        </p:txBody>
      </p:sp>
      <p:sp>
        <p:nvSpPr>
          <p:cNvPr id="6" name="object 6"/>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34</a:t>
            </a:r>
          </a:p>
        </p:txBody>
      </p:sp>
    </p:spTree>
    <p:extLst>
      <p:ext uri="{BB962C8B-B14F-4D97-AF65-F5344CB8AC3E}">
        <p14:creationId xmlns:p14="http://schemas.microsoft.com/office/powerpoint/2010/main" val="2441102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89949" y="1017523"/>
            <a:ext cx="8185150" cy="748282"/>
          </a:xfrm>
          <a:prstGeom prst="rect">
            <a:avLst/>
          </a:prstGeom>
        </p:spPr>
        <p:txBody>
          <a:bodyPr vert="horz" wrap="square" lIns="0" tIns="9525" rIns="0" bIns="0" rtlCol="0">
            <a:spAutoFit/>
          </a:bodyPr>
          <a:lstStyle/>
          <a:p>
            <a:pPr marL="285750" indent="-285750">
              <a:buFont typeface="Arial" panose="020B0604020202020204" pitchFamily="34" charset="0"/>
              <a:buChar char="•"/>
            </a:pPr>
            <a:r>
              <a:rPr lang="x-none" sz="2400" b="1"/>
              <a:t>Save a script: </a:t>
            </a:r>
            <a:r>
              <a:rPr lang="en-GB" sz="2400" spc="-5">
                <a:solidFill>
                  <a:srgbClr val="4F81BD"/>
                </a:solidFill>
                <a:latin typeface="Calibri"/>
                <a:cs typeface="Calibri"/>
              </a:rPr>
              <a:t>File </a:t>
            </a:r>
            <a:r>
              <a:rPr lang="en-GB" sz="2400">
                <a:solidFill>
                  <a:srgbClr val="4F81BD"/>
                </a:solidFill>
                <a:latin typeface="Calibri"/>
                <a:cs typeface="Calibri"/>
              </a:rPr>
              <a:t>&gt;</a:t>
            </a:r>
            <a:r>
              <a:rPr lang="en-GB" sz="2400" spc="-15">
                <a:solidFill>
                  <a:srgbClr val="4F81BD"/>
                </a:solidFill>
                <a:latin typeface="Calibri"/>
                <a:cs typeface="Calibri"/>
              </a:rPr>
              <a:t> </a:t>
            </a:r>
            <a:r>
              <a:rPr lang="en-GB" sz="2400" spc="-5">
                <a:solidFill>
                  <a:srgbClr val="4F81BD"/>
                </a:solidFill>
                <a:latin typeface="Calibri"/>
                <a:cs typeface="Calibri"/>
              </a:rPr>
              <a:t>Save </a:t>
            </a:r>
            <a:r>
              <a:rPr lang="en-GB" sz="2400" spc="-5">
                <a:latin typeface="Calibri"/>
                <a:cs typeface="Calibri"/>
              </a:rPr>
              <a:t>or</a:t>
            </a:r>
          </a:p>
          <a:p>
            <a:pPr marL="285750" indent="-285750">
              <a:buFont typeface="Arial" panose="020B0604020202020204" pitchFamily="34" charset="0"/>
              <a:buChar char="•"/>
            </a:pPr>
            <a:r>
              <a:rPr lang="x-none" sz="2400" b="1"/>
              <a:t>Close and open a script: </a:t>
            </a:r>
            <a:r>
              <a:rPr lang="en-GB" sz="2400" spc="-5">
                <a:solidFill>
                  <a:srgbClr val="4F81BD"/>
                </a:solidFill>
                <a:latin typeface="Calibri"/>
                <a:cs typeface="Calibri"/>
              </a:rPr>
              <a:t>File </a:t>
            </a:r>
            <a:r>
              <a:rPr lang="en-GB" sz="2400">
                <a:solidFill>
                  <a:srgbClr val="4F81BD"/>
                </a:solidFill>
                <a:latin typeface="Calibri"/>
                <a:cs typeface="Calibri"/>
              </a:rPr>
              <a:t>&gt;</a:t>
            </a:r>
            <a:r>
              <a:rPr lang="en-GB" sz="2400" spc="-15">
                <a:solidFill>
                  <a:srgbClr val="4F81BD"/>
                </a:solidFill>
                <a:latin typeface="Calibri"/>
                <a:cs typeface="Calibri"/>
              </a:rPr>
              <a:t> </a:t>
            </a:r>
            <a:r>
              <a:rPr lang="en-GB" sz="2400" spc="-5">
                <a:solidFill>
                  <a:srgbClr val="4F81BD"/>
                </a:solidFill>
                <a:latin typeface="Calibri"/>
                <a:cs typeface="Calibri"/>
              </a:rPr>
              <a:t>Close </a:t>
            </a:r>
            <a:r>
              <a:rPr lang="en-GB" sz="2400" spc="-5">
                <a:latin typeface="Calibri"/>
                <a:cs typeface="Calibri"/>
              </a:rPr>
              <a:t>and</a:t>
            </a:r>
            <a:r>
              <a:rPr lang="en-GB" sz="2400" spc="-5">
                <a:solidFill>
                  <a:srgbClr val="4F81BD"/>
                </a:solidFill>
                <a:latin typeface="Calibri"/>
                <a:cs typeface="Calibri"/>
              </a:rPr>
              <a:t> File </a:t>
            </a:r>
            <a:r>
              <a:rPr lang="en-GB" sz="2400">
                <a:solidFill>
                  <a:srgbClr val="4F81BD"/>
                </a:solidFill>
                <a:latin typeface="Calibri"/>
                <a:cs typeface="Calibri"/>
              </a:rPr>
              <a:t>&gt;</a:t>
            </a:r>
            <a:r>
              <a:rPr lang="en-GB" sz="2400" spc="-15">
                <a:solidFill>
                  <a:srgbClr val="4F81BD"/>
                </a:solidFill>
                <a:latin typeface="Calibri"/>
                <a:cs typeface="Calibri"/>
              </a:rPr>
              <a:t> </a:t>
            </a:r>
            <a:r>
              <a:rPr lang="en-GB" sz="2400" spc="-5">
                <a:solidFill>
                  <a:srgbClr val="4F81BD"/>
                </a:solidFill>
                <a:latin typeface="Calibri"/>
                <a:cs typeface="Calibri"/>
              </a:rPr>
              <a:t>Open File   </a:t>
            </a:r>
            <a:endParaRPr lang="x-none" sz="2400"/>
          </a:p>
        </p:txBody>
      </p:sp>
      <p:sp>
        <p:nvSpPr>
          <p:cNvPr id="5" name="object 5"/>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0019EF69-B0B0-844D-91F5-F1AB087DC30C}"/>
              </a:ext>
            </a:extLst>
          </p:cNvPr>
          <p:cNvSpPr txBox="1">
            <a:spLocks noGrp="1"/>
          </p:cNvSpPr>
          <p:nvPr>
            <p:ph type="title"/>
          </p:nvPr>
        </p:nvSpPr>
        <p:spPr>
          <a:xfrm>
            <a:off x="389800" y="271779"/>
            <a:ext cx="5553800" cy="566822"/>
          </a:xfrm>
          <a:prstGeom prst="rect">
            <a:avLst/>
          </a:prstGeom>
        </p:spPr>
        <p:txBody>
          <a:bodyPr vert="horz" wrap="square" lIns="0" tIns="12700" rIns="0" bIns="0" rtlCol="0">
            <a:spAutoFit/>
          </a:bodyPr>
          <a:lstStyle/>
          <a:p>
            <a:pPr marL="12700">
              <a:lnSpc>
                <a:spcPct val="100000"/>
              </a:lnSpc>
              <a:spcBef>
                <a:spcPts val="100"/>
              </a:spcBef>
            </a:pPr>
            <a:r>
              <a:rPr lang="fr-CH" sz="3600"/>
              <a:t>Save, close and open scripts</a:t>
            </a:r>
            <a:endParaRPr sz="3600"/>
          </a:p>
        </p:txBody>
      </p:sp>
      <p:sp>
        <p:nvSpPr>
          <p:cNvPr id="6" name="object 4">
            <a:extLst>
              <a:ext uri="{FF2B5EF4-FFF2-40B4-BE49-F238E27FC236}">
                <a16:creationId xmlns:a16="http://schemas.microsoft.com/office/drawing/2014/main" id="{FC5FA51E-7CD9-CF46-9BB5-315AD2EC5649}"/>
              </a:ext>
            </a:extLst>
          </p:cNvPr>
          <p:cNvSpPr txBox="1"/>
          <p:nvPr/>
        </p:nvSpPr>
        <p:spPr>
          <a:xfrm>
            <a:off x="591245" y="2974976"/>
            <a:ext cx="8302005" cy="3332194"/>
          </a:xfrm>
          <a:prstGeom prst="rect">
            <a:avLst/>
          </a:prstGeom>
          <a:solidFill>
            <a:srgbClr val="1F497D"/>
          </a:solidFill>
        </p:spPr>
        <p:txBody>
          <a:bodyPr vert="horz" wrap="square" lIns="0" tIns="80645" rIns="0" bIns="0" rtlCol="0" anchor="t">
            <a:spAutoFit/>
          </a:bodyPr>
          <a:lstStyle/>
          <a:p>
            <a:pPr marL="182880">
              <a:lnSpc>
                <a:spcPct val="100000"/>
              </a:lnSpc>
              <a:spcBef>
                <a:spcPts val="635"/>
              </a:spcBef>
            </a:pPr>
            <a:r>
              <a:rPr sz="2350" b="1" spc="-50">
                <a:solidFill>
                  <a:srgbClr val="F6F6F6"/>
                </a:solidFill>
                <a:latin typeface="Comic Sans MS"/>
                <a:cs typeface="Comic Sans MS"/>
              </a:rPr>
              <a:t>Tips:</a:t>
            </a:r>
            <a:endParaRPr sz="2350">
              <a:latin typeface="Comic Sans MS"/>
              <a:cs typeface="Comic Sans MS"/>
            </a:endParaRPr>
          </a:p>
          <a:p>
            <a:pPr marL="449580" marR="466725" indent="-266700">
              <a:lnSpc>
                <a:spcPct val="101899"/>
              </a:lnSpc>
              <a:spcBef>
                <a:spcPts val="565"/>
              </a:spcBef>
              <a:buClr>
                <a:srgbClr val="FFFFFF"/>
              </a:buClr>
              <a:buSzPct val="102127"/>
              <a:buFont typeface="Arial"/>
              <a:buChar char="•"/>
              <a:tabLst>
                <a:tab pos="448945" algn="l"/>
                <a:tab pos="449580" algn="l"/>
              </a:tabLst>
            </a:pPr>
            <a:r>
              <a:rPr sz="3525" b="1" spc="67" baseline="1182">
                <a:solidFill>
                  <a:srgbClr val="F6F6F6"/>
                </a:solidFill>
                <a:latin typeface="Comic Sans MS"/>
                <a:cs typeface="Comic Sans MS"/>
              </a:rPr>
              <a:t>M</a:t>
            </a:r>
            <a:r>
              <a:rPr sz="3525" b="1" spc="37" baseline="1182">
                <a:solidFill>
                  <a:srgbClr val="F6F6F6"/>
                </a:solidFill>
                <a:latin typeface="Comic Sans MS"/>
                <a:cs typeface="Comic Sans MS"/>
              </a:rPr>
              <a:t>os</a:t>
            </a:r>
            <a:r>
              <a:rPr sz="3525" b="1" spc="30" baseline="1182">
                <a:solidFill>
                  <a:srgbClr val="F6F6F6"/>
                </a:solidFill>
                <a:latin typeface="Comic Sans MS"/>
                <a:cs typeface="Comic Sans MS"/>
              </a:rPr>
              <a:t>t</a:t>
            </a:r>
            <a:r>
              <a:rPr sz="3525" b="1" spc="-450" baseline="1182">
                <a:solidFill>
                  <a:srgbClr val="F6F6F6"/>
                </a:solidFill>
                <a:latin typeface="Comic Sans MS"/>
                <a:cs typeface="Comic Sans MS"/>
              </a:rPr>
              <a:t> </a:t>
            </a:r>
            <a:r>
              <a:rPr sz="3525" b="1" spc="37" baseline="1182">
                <a:solidFill>
                  <a:srgbClr val="F6F6F6"/>
                </a:solidFill>
                <a:latin typeface="Comic Sans MS"/>
                <a:cs typeface="Comic Sans MS"/>
              </a:rPr>
              <a:t>of</a:t>
            </a:r>
            <a:r>
              <a:rPr sz="3525" b="1" spc="-457" baseline="1182">
                <a:solidFill>
                  <a:srgbClr val="F6F6F6"/>
                </a:solidFill>
                <a:latin typeface="Comic Sans MS"/>
                <a:cs typeface="Comic Sans MS"/>
              </a:rPr>
              <a:t> </a:t>
            </a:r>
            <a:r>
              <a:rPr sz="3525" b="1" spc="-75" baseline="1182">
                <a:solidFill>
                  <a:srgbClr val="F6F6F6"/>
                </a:solidFill>
                <a:latin typeface="Comic Sans MS"/>
                <a:cs typeface="Comic Sans MS"/>
              </a:rPr>
              <a:t>y</a:t>
            </a:r>
            <a:r>
              <a:rPr sz="3525" b="1" spc="37" baseline="1182">
                <a:solidFill>
                  <a:srgbClr val="F6F6F6"/>
                </a:solidFill>
                <a:latin typeface="Comic Sans MS"/>
                <a:cs typeface="Comic Sans MS"/>
              </a:rPr>
              <a:t>our</a:t>
            </a:r>
            <a:r>
              <a:rPr sz="3525" b="1" spc="-465" baseline="1182">
                <a:solidFill>
                  <a:srgbClr val="F6F6F6"/>
                </a:solidFill>
                <a:latin typeface="Comic Sans MS"/>
                <a:cs typeface="Comic Sans MS"/>
              </a:rPr>
              <a:t> </a:t>
            </a:r>
            <a:r>
              <a:rPr sz="3525" b="1" spc="37" baseline="1182">
                <a:solidFill>
                  <a:srgbClr val="F6F6F6"/>
                </a:solidFill>
                <a:latin typeface="Comic Sans MS"/>
                <a:cs typeface="Comic Sans MS"/>
              </a:rPr>
              <a:t>cod</a:t>
            </a:r>
            <a:r>
              <a:rPr sz="3525" b="1" baseline="1182">
                <a:solidFill>
                  <a:srgbClr val="F6F6F6"/>
                </a:solidFill>
                <a:latin typeface="Comic Sans MS"/>
                <a:cs typeface="Comic Sans MS"/>
              </a:rPr>
              <a:t>e</a:t>
            </a:r>
            <a:r>
              <a:rPr sz="3525" b="1" spc="-465" baseline="1182">
                <a:solidFill>
                  <a:srgbClr val="F6F6F6"/>
                </a:solidFill>
                <a:latin typeface="Comic Sans MS"/>
                <a:cs typeface="Comic Sans MS"/>
              </a:rPr>
              <a:t> </a:t>
            </a:r>
            <a:r>
              <a:rPr sz="3525" b="1" spc="37" baseline="1182">
                <a:solidFill>
                  <a:srgbClr val="F6F6F6"/>
                </a:solidFill>
                <a:latin typeface="Comic Sans MS"/>
                <a:cs typeface="Comic Sans MS"/>
              </a:rPr>
              <a:t>shou</a:t>
            </a:r>
            <a:r>
              <a:rPr sz="3525" b="1" spc="22" baseline="1182">
                <a:solidFill>
                  <a:srgbClr val="F6F6F6"/>
                </a:solidFill>
                <a:latin typeface="Comic Sans MS"/>
                <a:cs typeface="Comic Sans MS"/>
              </a:rPr>
              <a:t>l</a:t>
            </a:r>
            <a:r>
              <a:rPr sz="3525" b="1" spc="37" baseline="1182">
                <a:solidFill>
                  <a:srgbClr val="F6F6F6"/>
                </a:solidFill>
                <a:latin typeface="Comic Sans MS"/>
                <a:cs typeface="Comic Sans MS"/>
              </a:rPr>
              <a:t>d</a:t>
            </a:r>
            <a:r>
              <a:rPr sz="3525" b="1" spc="-457" baseline="1182">
                <a:solidFill>
                  <a:srgbClr val="F6F6F6"/>
                </a:solidFill>
                <a:latin typeface="Comic Sans MS"/>
                <a:cs typeface="Comic Sans MS"/>
              </a:rPr>
              <a:t> </a:t>
            </a:r>
            <a:r>
              <a:rPr sz="3525" b="1" spc="37" baseline="1182">
                <a:solidFill>
                  <a:srgbClr val="F6F6F6"/>
                </a:solidFill>
                <a:latin typeface="Comic Sans MS"/>
                <a:cs typeface="Comic Sans MS"/>
              </a:rPr>
              <a:t>b</a:t>
            </a:r>
            <a:r>
              <a:rPr sz="3525" b="1" baseline="1182">
                <a:solidFill>
                  <a:srgbClr val="F6F6F6"/>
                </a:solidFill>
                <a:latin typeface="Comic Sans MS"/>
                <a:cs typeface="Comic Sans MS"/>
              </a:rPr>
              <a:t>e</a:t>
            </a:r>
            <a:r>
              <a:rPr sz="3525" b="1" spc="-465" baseline="1182">
                <a:solidFill>
                  <a:srgbClr val="F6F6F6"/>
                </a:solidFill>
                <a:latin typeface="Comic Sans MS"/>
                <a:cs typeface="Comic Sans MS"/>
              </a:rPr>
              <a:t> </a:t>
            </a:r>
            <a:r>
              <a:rPr sz="3525" b="1" spc="37" baseline="1182">
                <a:solidFill>
                  <a:srgbClr val="F6F6F6"/>
                </a:solidFill>
                <a:latin typeface="Comic Sans MS"/>
                <a:cs typeface="Comic Sans MS"/>
              </a:rPr>
              <a:t>d</a:t>
            </a:r>
            <a:r>
              <a:rPr sz="3525" b="1" spc="-7" baseline="1182">
                <a:solidFill>
                  <a:srgbClr val="F6F6F6"/>
                </a:solidFill>
                <a:latin typeface="Comic Sans MS"/>
                <a:cs typeface="Comic Sans MS"/>
              </a:rPr>
              <a:t>e</a:t>
            </a:r>
            <a:r>
              <a:rPr sz="3525" b="1" spc="22" baseline="1182">
                <a:solidFill>
                  <a:srgbClr val="F6F6F6"/>
                </a:solidFill>
                <a:latin typeface="Comic Sans MS"/>
                <a:cs typeface="Comic Sans MS"/>
              </a:rPr>
              <a:t>v</a:t>
            </a:r>
            <a:r>
              <a:rPr sz="3525" b="1" spc="-7" baseline="1182">
                <a:solidFill>
                  <a:srgbClr val="F6F6F6"/>
                </a:solidFill>
                <a:latin typeface="Comic Sans MS"/>
                <a:cs typeface="Comic Sans MS"/>
              </a:rPr>
              <a:t>e</a:t>
            </a:r>
            <a:r>
              <a:rPr sz="3525" b="1" spc="22" baseline="1182">
                <a:solidFill>
                  <a:srgbClr val="F6F6F6"/>
                </a:solidFill>
                <a:latin typeface="Comic Sans MS"/>
                <a:cs typeface="Comic Sans MS"/>
              </a:rPr>
              <a:t>l</a:t>
            </a:r>
            <a:r>
              <a:rPr sz="3525" b="1" spc="37" baseline="1182">
                <a:solidFill>
                  <a:srgbClr val="F6F6F6"/>
                </a:solidFill>
                <a:latin typeface="Comic Sans MS"/>
                <a:cs typeface="Comic Sans MS"/>
              </a:rPr>
              <a:t>op</a:t>
            </a:r>
            <a:r>
              <a:rPr sz="3525" b="1" spc="-7" baseline="1182">
                <a:solidFill>
                  <a:srgbClr val="F6F6F6"/>
                </a:solidFill>
                <a:latin typeface="Comic Sans MS"/>
                <a:cs typeface="Comic Sans MS"/>
              </a:rPr>
              <a:t>e</a:t>
            </a:r>
            <a:r>
              <a:rPr sz="3525" b="1" spc="37" baseline="1182">
                <a:solidFill>
                  <a:srgbClr val="F6F6F6"/>
                </a:solidFill>
                <a:latin typeface="Comic Sans MS"/>
                <a:cs typeface="Comic Sans MS"/>
              </a:rPr>
              <a:t>d</a:t>
            </a:r>
            <a:r>
              <a:rPr sz="3525" b="1" spc="-457" baseline="1182">
                <a:solidFill>
                  <a:srgbClr val="F6F6F6"/>
                </a:solidFill>
                <a:latin typeface="Comic Sans MS"/>
                <a:cs typeface="Comic Sans MS"/>
              </a:rPr>
              <a:t> </a:t>
            </a:r>
            <a:r>
              <a:rPr sz="3525" b="1" spc="-127" baseline="1182">
                <a:solidFill>
                  <a:srgbClr val="F6F6F6"/>
                </a:solidFill>
                <a:latin typeface="Comic Sans MS"/>
                <a:cs typeface="Comic Sans MS"/>
              </a:rPr>
              <a:t>a</a:t>
            </a:r>
            <a:r>
              <a:rPr sz="3525" b="1" spc="44" baseline="1182">
                <a:solidFill>
                  <a:srgbClr val="F6F6F6"/>
                </a:solidFill>
                <a:latin typeface="Comic Sans MS"/>
                <a:cs typeface="Comic Sans MS"/>
              </a:rPr>
              <a:t>n</a:t>
            </a:r>
            <a:r>
              <a:rPr sz="3525" b="1" spc="37" baseline="1182">
                <a:solidFill>
                  <a:srgbClr val="F6F6F6"/>
                </a:solidFill>
                <a:latin typeface="Comic Sans MS"/>
                <a:cs typeface="Comic Sans MS"/>
              </a:rPr>
              <a:t>d</a:t>
            </a:r>
            <a:r>
              <a:rPr sz="3525" b="1" spc="-457" baseline="1182">
                <a:solidFill>
                  <a:srgbClr val="F6F6F6"/>
                </a:solidFill>
                <a:latin typeface="Comic Sans MS"/>
                <a:cs typeface="Comic Sans MS"/>
              </a:rPr>
              <a:t> </a:t>
            </a:r>
            <a:r>
              <a:rPr sz="3525" b="1" spc="37" baseline="1182">
                <a:solidFill>
                  <a:srgbClr val="F6F6F6"/>
                </a:solidFill>
                <a:latin typeface="Comic Sans MS"/>
                <a:cs typeface="Comic Sans MS"/>
              </a:rPr>
              <a:t>s</a:t>
            </a:r>
            <a:r>
              <a:rPr sz="3525" b="1" spc="-127" baseline="1182">
                <a:solidFill>
                  <a:srgbClr val="F6F6F6"/>
                </a:solidFill>
                <a:latin typeface="Comic Sans MS"/>
                <a:cs typeface="Comic Sans MS"/>
              </a:rPr>
              <a:t>a</a:t>
            </a:r>
            <a:r>
              <a:rPr sz="3525" b="1" spc="22" baseline="1182">
                <a:solidFill>
                  <a:srgbClr val="F6F6F6"/>
                </a:solidFill>
                <a:latin typeface="Comic Sans MS"/>
                <a:cs typeface="Comic Sans MS"/>
              </a:rPr>
              <a:t>v</a:t>
            </a:r>
            <a:r>
              <a:rPr sz="3525" b="1" spc="-7" baseline="1182">
                <a:solidFill>
                  <a:srgbClr val="F6F6F6"/>
                </a:solidFill>
                <a:latin typeface="Comic Sans MS"/>
                <a:cs typeface="Comic Sans MS"/>
              </a:rPr>
              <a:t>e</a:t>
            </a:r>
            <a:r>
              <a:rPr sz="3525" b="1" spc="37" baseline="1182">
                <a:solidFill>
                  <a:srgbClr val="F6F6F6"/>
                </a:solidFill>
                <a:latin typeface="Comic Sans MS"/>
                <a:cs typeface="Comic Sans MS"/>
              </a:rPr>
              <a:t>d</a:t>
            </a:r>
            <a:r>
              <a:rPr sz="3525" b="1" spc="-457" baseline="1182">
                <a:solidFill>
                  <a:srgbClr val="F6F6F6"/>
                </a:solidFill>
                <a:latin typeface="Comic Sans MS"/>
                <a:cs typeface="Comic Sans MS"/>
              </a:rPr>
              <a:t> </a:t>
            </a:r>
            <a:r>
              <a:rPr sz="3525" b="1" spc="30" baseline="1182">
                <a:solidFill>
                  <a:srgbClr val="F6F6F6"/>
                </a:solidFill>
                <a:latin typeface="Comic Sans MS"/>
                <a:cs typeface="Comic Sans MS"/>
              </a:rPr>
              <a:t>in  </a:t>
            </a:r>
            <a:r>
              <a:rPr sz="2350" b="1" spc="-35">
                <a:solidFill>
                  <a:srgbClr val="F6F6F6"/>
                </a:solidFill>
                <a:latin typeface="Comic Sans MS"/>
                <a:cs typeface="Comic Sans MS"/>
              </a:rPr>
              <a:t>scripts.</a:t>
            </a:r>
            <a:endParaRPr sz="2350">
              <a:latin typeface="Comic Sans MS"/>
              <a:cs typeface="Comic Sans MS"/>
            </a:endParaRPr>
          </a:p>
          <a:p>
            <a:pPr>
              <a:lnSpc>
                <a:spcPct val="100000"/>
              </a:lnSpc>
              <a:spcBef>
                <a:spcPts val="10"/>
              </a:spcBef>
              <a:buClr>
                <a:srgbClr val="FFFFFF"/>
              </a:buClr>
              <a:buFont typeface="Arial"/>
              <a:buChar char="•"/>
            </a:pPr>
            <a:endParaRPr sz="2900">
              <a:latin typeface="Comic Sans MS"/>
              <a:cs typeface="Comic Sans MS"/>
            </a:endParaRPr>
          </a:p>
          <a:p>
            <a:pPr marL="632460" marR="221615" lvl="1" indent="-182880">
              <a:lnSpc>
                <a:spcPct val="101499"/>
              </a:lnSpc>
              <a:spcBef>
                <a:spcPts val="5"/>
              </a:spcBef>
              <a:buClr>
                <a:srgbClr val="FFFFFF"/>
              </a:buClr>
              <a:buSzPct val="102564"/>
              <a:buFont typeface="Arial"/>
              <a:buChar char="•"/>
              <a:tabLst>
                <a:tab pos="632460" algn="l"/>
              </a:tabLst>
            </a:pPr>
            <a:r>
              <a:rPr sz="2925" b="1" spc="44" baseline="1424">
                <a:solidFill>
                  <a:srgbClr val="F6F6F6"/>
                </a:solidFill>
                <a:latin typeface="Comic Sans MS"/>
                <a:cs typeface="Comic Sans MS"/>
              </a:rPr>
              <a:t>Y</a:t>
            </a:r>
            <a:r>
              <a:rPr sz="2925" b="1" spc="30" baseline="1424">
                <a:solidFill>
                  <a:srgbClr val="F6F6F6"/>
                </a:solidFill>
                <a:latin typeface="Comic Sans MS"/>
                <a:cs typeface="Comic Sans MS"/>
              </a:rPr>
              <a:t>o</a:t>
            </a:r>
            <a:r>
              <a:rPr sz="2925" b="1" spc="37" baseline="1424">
                <a:solidFill>
                  <a:srgbClr val="F6F6F6"/>
                </a:solidFill>
                <a:latin typeface="Comic Sans MS"/>
                <a:cs typeface="Comic Sans MS"/>
              </a:rPr>
              <a:t>u</a:t>
            </a:r>
            <a:r>
              <a:rPr sz="2925" b="1" spc="-375" baseline="1424">
                <a:solidFill>
                  <a:srgbClr val="F6F6F6"/>
                </a:solidFill>
                <a:latin typeface="Comic Sans MS"/>
                <a:cs typeface="Comic Sans MS"/>
              </a:rPr>
              <a:t> </a:t>
            </a:r>
            <a:r>
              <a:rPr sz="2925" b="1" spc="30" baseline="1424">
                <a:solidFill>
                  <a:srgbClr val="F6F6F6"/>
                </a:solidFill>
                <a:latin typeface="Comic Sans MS"/>
                <a:cs typeface="Comic Sans MS"/>
              </a:rPr>
              <a:t>c</a:t>
            </a:r>
            <a:r>
              <a:rPr sz="2925" b="1" spc="-97" baseline="1424">
                <a:solidFill>
                  <a:srgbClr val="F6F6F6"/>
                </a:solidFill>
                <a:latin typeface="Comic Sans MS"/>
                <a:cs typeface="Comic Sans MS"/>
              </a:rPr>
              <a:t>a</a:t>
            </a:r>
            <a:r>
              <a:rPr sz="2925" b="1" spc="37" baseline="1424">
                <a:solidFill>
                  <a:srgbClr val="F6F6F6"/>
                </a:solidFill>
                <a:latin typeface="Comic Sans MS"/>
                <a:cs typeface="Comic Sans MS"/>
              </a:rPr>
              <a:t>n</a:t>
            </a:r>
            <a:r>
              <a:rPr sz="2925" b="1" spc="-367" baseline="1424">
                <a:solidFill>
                  <a:srgbClr val="F6F6F6"/>
                </a:solidFill>
                <a:latin typeface="Comic Sans MS"/>
                <a:cs typeface="Comic Sans MS"/>
              </a:rPr>
              <a:t> </a:t>
            </a:r>
            <a:r>
              <a:rPr sz="2925" b="1" spc="7" baseline="1424">
                <a:solidFill>
                  <a:srgbClr val="F6F6F6"/>
                </a:solidFill>
                <a:latin typeface="Comic Sans MS"/>
                <a:cs typeface="Comic Sans MS"/>
              </a:rPr>
              <a:t>e</a:t>
            </a:r>
            <a:r>
              <a:rPr sz="2925" b="1" spc="44" baseline="1424">
                <a:solidFill>
                  <a:srgbClr val="F6F6F6"/>
                </a:solidFill>
                <a:latin typeface="Comic Sans MS"/>
                <a:cs typeface="Comic Sans MS"/>
              </a:rPr>
              <a:t>x</a:t>
            </a:r>
            <a:r>
              <a:rPr sz="2925" b="1" spc="7" baseline="1424">
                <a:solidFill>
                  <a:srgbClr val="F6F6F6"/>
                </a:solidFill>
                <a:latin typeface="Comic Sans MS"/>
                <a:cs typeface="Comic Sans MS"/>
              </a:rPr>
              <a:t>e</a:t>
            </a:r>
            <a:r>
              <a:rPr sz="2925" b="1" spc="30" baseline="1424">
                <a:solidFill>
                  <a:srgbClr val="F6F6F6"/>
                </a:solidFill>
                <a:latin typeface="Comic Sans MS"/>
                <a:cs typeface="Comic Sans MS"/>
              </a:rPr>
              <a:t>cu</a:t>
            </a:r>
            <a:r>
              <a:rPr sz="2925" b="1" spc="15" baseline="1424">
                <a:solidFill>
                  <a:srgbClr val="F6F6F6"/>
                </a:solidFill>
                <a:latin typeface="Comic Sans MS"/>
                <a:cs typeface="Comic Sans MS"/>
              </a:rPr>
              <a:t>t</a:t>
            </a:r>
            <a:r>
              <a:rPr sz="2925" b="1" spc="7" baseline="1424">
                <a:solidFill>
                  <a:srgbClr val="F6F6F6"/>
                </a:solidFill>
                <a:latin typeface="Comic Sans MS"/>
                <a:cs typeface="Comic Sans MS"/>
              </a:rPr>
              <a:t>e</a:t>
            </a:r>
            <a:r>
              <a:rPr sz="2925" b="1" spc="-352" baseline="1424">
                <a:solidFill>
                  <a:srgbClr val="F6F6F6"/>
                </a:solidFill>
                <a:latin typeface="Comic Sans MS"/>
                <a:cs typeface="Comic Sans MS"/>
              </a:rPr>
              <a:t> </a:t>
            </a:r>
            <a:r>
              <a:rPr sz="2925" b="1" spc="30" baseline="1424">
                <a:solidFill>
                  <a:srgbClr val="8EB4E3"/>
                </a:solidFill>
                <a:latin typeface="Comic Sans MS"/>
                <a:cs typeface="Comic Sans MS"/>
              </a:rPr>
              <a:t>individu</a:t>
            </a:r>
            <a:r>
              <a:rPr sz="2925" b="1" spc="-97" baseline="1424">
                <a:solidFill>
                  <a:srgbClr val="8EB4E3"/>
                </a:solidFill>
                <a:latin typeface="Comic Sans MS"/>
                <a:cs typeface="Comic Sans MS"/>
              </a:rPr>
              <a:t>a</a:t>
            </a:r>
            <a:r>
              <a:rPr sz="2925" b="1" spc="15" baseline="1424">
                <a:solidFill>
                  <a:srgbClr val="8EB4E3"/>
                </a:solidFill>
                <a:latin typeface="Comic Sans MS"/>
                <a:cs typeface="Comic Sans MS"/>
              </a:rPr>
              <a:t>l</a:t>
            </a:r>
            <a:r>
              <a:rPr sz="2925" b="1" spc="-367" baseline="1424">
                <a:solidFill>
                  <a:srgbClr val="8EB4E3"/>
                </a:solidFill>
                <a:latin typeface="Comic Sans MS"/>
                <a:cs typeface="Comic Sans MS"/>
              </a:rPr>
              <a:t> </a:t>
            </a:r>
            <a:r>
              <a:rPr sz="2925" b="1" spc="22" baseline="1424">
                <a:solidFill>
                  <a:srgbClr val="8EB4E3"/>
                </a:solidFill>
                <a:latin typeface="Comic Sans MS"/>
                <a:cs typeface="Comic Sans MS"/>
              </a:rPr>
              <a:t>lin</a:t>
            </a:r>
            <a:r>
              <a:rPr sz="2925" b="1" spc="7" baseline="1424">
                <a:solidFill>
                  <a:srgbClr val="8EB4E3"/>
                </a:solidFill>
                <a:latin typeface="Comic Sans MS"/>
                <a:cs typeface="Comic Sans MS"/>
              </a:rPr>
              <a:t>e</a:t>
            </a:r>
            <a:r>
              <a:rPr sz="2925" b="1" spc="30" baseline="1424">
                <a:solidFill>
                  <a:srgbClr val="8EB4E3"/>
                </a:solidFill>
                <a:latin typeface="Comic Sans MS"/>
                <a:cs typeface="Comic Sans MS"/>
              </a:rPr>
              <a:t>s</a:t>
            </a:r>
            <a:r>
              <a:rPr sz="2925" b="1" spc="-375" baseline="1424">
                <a:solidFill>
                  <a:srgbClr val="8EB4E3"/>
                </a:solidFill>
                <a:latin typeface="Comic Sans MS"/>
                <a:cs typeface="Comic Sans MS"/>
              </a:rPr>
              <a:t> </a:t>
            </a:r>
            <a:r>
              <a:rPr sz="2925" b="1" spc="30" baseline="1424">
                <a:solidFill>
                  <a:srgbClr val="F6F6F6"/>
                </a:solidFill>
                <a:latin typeface="Comic Sans MS"/>
                <a:cs typeface="Comic Sans MS"/>
              </a:rPr>
              <a:t>o</a:t>
            </a:r>
            <a:r>
              <a:rPr sz="2925" b="1" spc="37" baseline="1424">
                <a:solidFill>
                  <a:srgbClr val="F6F6F6"/>
                </a:solidFill>
                <a:latin typeface="Comic Sans MS"/>
                <a:cs typeface="Comic Sans MS"/>
              </a:rPr>
              <a:t>f</a:t>
            </a:r>
            <a:r>
              <a:rPr sz="2925" b="1" spc="-375" baseline="1424">
                <a:solidFill>
                  <a:srgbClr val="F6F6F6"/>
                </a:solidFill>
                <a:latin typeface="Comic Sans MS"/>
                <a:cs typeface="Comic Sans MS"/>
              </a:rPr>
              <a:t> </a:t>
            </a:r>
            <a:r>
              <a:rPr sz="2925" b="1" spc="30" baseline="1424">
                <a:solidFill>
                  <a:srgbClr val="F6F6F6"/>
                </a:solidFill>
                <a:latin typeface="Comic Sans MS"/>
                <a:cs typeface="Comic Sans MS"/>
              </a:rPr>
              <a:t>co</a:t>
            </a:r>
            <a:r>
              <a:rPr sz="2925" b="1" spc="37" baseline="1424">
                <a:solidFill>
                  <a:srgbClr val="F6F6F6"/>
                </a:solidFill>
                <a:latin typeface="Comic Sans MS"/>
                <a:cs typeface="Comic Sans MS"/>
              </a:rPr>
              <a:t>d</a:t>
            </a:r>
            <a:r>
              <a:rPr sz="2925" b="1" spc="7" baseline="1424">
                <a:solidFill>
                  <a:srgbClr val="F6F6F6"/>
                </a:solidFill>
                <a:latin typeface="Comic Sans MS"/>
                <a:cs typeface="Comic Sans MS"/>
              </a:rPr>
              <a:t>e</a:t>
            </a:r>
            <a:r>
              <a:rPr sz="2925" b="1" spc="-367" baseline="1424">
                <a:solidFill>
                  <a:srgbClr val="F6F6F6"/>
                </a:solidFill>
                <a:latin typeface="Comic Sans MS"/>
                <a:cs typeface="Comic Sans MS"/>
              </a:rPr>
              <a:t> </a:t>
            </a:r>
            <a:r>
              <a:rPr sz="2925" b="1" spc="30" baseline="1424">
                <a:solidFill>
                  <a:srgbClr val="8EB4E3"/>
                </a:solidFill>
                <a:latin typeface="Comic Sans MS"/>
                <a:cs typeface="Comic Sans MS"/>
              </a:rPr>
              <a:t>in</a:t>
            </a:r>
            <a:r>
              <a:rPr sz="2925" b="1" spc="15" baseline="1424">
                <a:solidFill>
                  <a:srgbClr val="8EB4E3"/>
                </a:solidFill>
                <a:latin typeface="Comic Sans MS"/>
                <a:cs typeface="Comic Sans MS"/>
              </a:rPr>
              <a:t>t</a:t>
            </a:r>
            <a:r>
              <a:rPr sz="2925" b="1" spc="7" baseline="1424">
                <a:solidFill>
                  <a:srgbClr val="8EB4E3"/>
                </a:solidFill>
                <a:latin typeface="Comic Sans MS"/>
                <a:cs typeface="Comic Sans MS"/>
              </a:rPr>
              <a:t>e</a:t>
            </a:r>
            <a:r>
              <a:rPr sz="2925" b="1" spc="-30" baseline="1424">
                <a:solidFill>
                  <a:srgbClr val="8EB4E3"/>
                </a:solidFill>
                <a:latin typeface="Comic Sans MS"/>
                <a:cs typeface="Comic Sans MS"/>
              </a:rPr>
              <a:t>r</a:t>
            </a:r>
            <a:r>
              <a:rPr sz="2925" b="1" spc="-37" baseline="1424">
                <a:solidFill>
                  <a:srgbClr val="8EB4E3"/>
                </a:solidFill>
                <a:latin typeface="Comic Sans MS"/>
                <a:cs typeface="Comic Sans MS"/>
              </a:rPr>
              <a:t>a</a:t>
            </a:r>
            <a:r>
              <a:rPr sz="2925" b="1" spc="30" baseline="1424">
                <a:solidFill>
                  <a:srgbClr val="8EB4E3"/>
                </a:solidFill>
                <a:latin typeface="Comic Sans MS"/>
                <a:cs typeface="Comic Sans MS"/>
              </a:rPr>
              <a:t>c</a:t>
            </a:r>
            <a:r>
              <a:rPr sz="2925" b="1" spc="15" baseline="1424">
                <a:solidFill>
                  <a:srgbClr val="8EB4E3"/>
                </a:solidFill>
                <a:latin typeface="Comic Sans MS"/>
                <a:cs typeface="Comic Sans MS"/>
              </a:rPr>
              <a:t>tive</a:t>
            </a:r>
            <a:r>
              <a:rPr sz="2925" b="1" spc="-22" baseline="1424">
                <a:solidFill>
                  <a:srgbClr val="8EB4E3"/>
                </a:solidFill>
                <a:latin typeface="Comic Sans MS"/>
                <a:cs typeface="Comic Sans MS"/>
              </a:rPr>
              <a:t>ly</a:t>
            </a:r>
            <a:r>
              <a:rPr sz="2925" b="1" spc="-375" baseline="1424">
                <a:solidFill>
                  <a:srgbClr val="8EB4E3"/>
                </a:solidFill>
                <a:latin typeface="Comic Sans MS"/>
                <a:cs typeface="Comic Sans MS"/>
              </a:rPr>
              <a:t> </a:t>
            </a:r>
            <a:r>
              <a:rPr sz="2925" b="1" spc="52" baseline="1424">
                <a:solidFill>
                  <a:srgbClr val="F6F6F6"/>
                </a:solidFill>
                <a:latin typeface="Comic Sans MS"/>
                <a:cs typeface="Comic Sans MS"/>
              </a:rPr>
              <a:t>wh</a:t>
            </a:r>
            <a:r>
              <a:rPr sz="2925" b="1" spc="15" baseline="1424">
                <a:solidFill>
                  <a:srgbClr val="F6F6F6"/>
                </a:solidFill>
                <a:latin typeface="Comic Sans MS"/>
                <a:cs typeface="Comic Sans MS"/>
              </a:rPr>
              <a:t>il</a:t>
            </a:r>
            <a:r>
              <a:rPr sz="2925" b="1" spc="7" baseline="1424">
                <a:solidFill>
                  <a:srgbClr val="F6F6F6"/>
                </a:solidFill>
                <a:latin typeface="Comic Sans MS"/>
                <a:cs typeface="Comic Sans MS"/>
              </a:rPr>
              <a:t>e</a:t>
            </a:r>
            <a:r>
              <a:rPr sz="2925" b="1" spc="-367" baseline="1424">
                <a:solidFill>
                  <a:srgbClr val="F6F6F6"/>
                </a:solidFill>
                <a:latin typeface="Comic Sans MS"/>
                <a:cs typeface="Comic Sans MS"/>
              </a:rPr>
              <a:t> </a:t>
            </a:r>
            <a:r>
              <a:rPr sz="2925" b="1" spc="-67" baseline="1424">
                <a:solidFill>
                  <a:srgbClr val="F6F6F6"/>
                </a:solidFill>
                <a:latin typeface="Comic Sans MS"/>
                <a:cs typeface="Comic Sans MS"/>
              </a:rPr>
              <a:t>y</a:t>
            </a:r>
            <a:r>
              <a:rPr sz="2925" b="1" spc="30" baseline="1424">
                <a:solidFill>
                  <a:srgbClr val="F6F6F6"/>
                </a:solidFill>
                <a:latin typeface="Comic Sans MS"/>
                <a:cs typeface="Comic Sans MS"/>
              </a:rPr>
              <a:t>ou  </a:t>
            </a:r>
            <a:r>
              <a:rPr sz="1950" b="1" spc="-20">
                <a:solidFill>
                  <a:srgbClr val="F6F6F6"/>
                </a:solidFill>
                <a:latin typeface="Comic Sans MS"/>
                <a:cs typeface="Comic Sans MS"/>
              </a:rPr>
              <a:t>ar</a:t>
            </a:r>
            <a:r>
              <a:rPr sz="1950" b="1" spc="5">
                <a:solidFill>
                  <a:srgbClr val="F6F6F6"/>
                </a:solidFill>
                <a:latin typeface="Comic Sans MS"/>
                <a:cs typeface="Comic Sans MS"/>
              </a:rPr>
              <a:t>e</a:t>
            </a:r>
            <a:r>
              <a:rPr sz="1950" b="1" spc="-240">
                <a:solidFill>
                  <a:srgbClr val="F6F6F6"/>
                </a:solidFill>
                <a:latin typeface="Comic Sans MS"/>
                <a:cs typeface="Comic Sans MS"/>
              </a:rPr>
              <a:t> </a:t>
            </a:r>
            <a:r>
              <a:rPr sz="1950" b="1" spc="35">
                <a:solidFill>
                  <a:srgbClr val="F6F6F6"/>
                </a:solidFill>
                <a:latin typeface="Comic Sans MS"/>
                <a:cs typeface="Comic Sans MS"/>
              </a:rPr>
              <a:t>w</a:t>
            </a:r>
            <a:r>
              <a:rPr sz="1950" b="1" spc="15">
                <a:solidFill>
                  <a:srgbClr val="F6F6F6"/>
                </a:solidFill>
                <a:latin typeface="Comic Sans MS"/>
                <a:cs typeface="Comic Sans MS"/>
              </a:rPr>
              <a:t>ri</a:t>
            </a:r>
            <a:r>
              <a:rPr sz="1950" b="1" spc="10">
                <a:solidFill>
                  <a:srgbClr val="F6F6F6"/>
                </a:solidFill>
                <a:latin typeface="Comic Sans MS"/>
                <a:cs typeface="Comic Sans MS"/>
              </a:rPr>
              <a:t>t</a:t>
            </a:r>
            <a:r>
              <a:rPr sz="1950" b="1" spc="20">
                <a:solidFill>
                  <a:srgbClr val="F6F6F6"/>
                </a:solidFill>
                <a:latin typeface="Comic Sans MS"/>
                <a:cs typeface="Comic Sans MS"/>
              </a:rPr>
              <a:t>ing</a:t>
            </a:r>
            <a:r>
              <a:rPr sz="1950" b="1" spc="-245">
                <a:solidFill>
                  <a:srgbClr val="F6F6F6"/>
                </a:solidFill>
                <a:latin typeface="Comic Sans MS"/>
                <a:cs typeface="Comic Sans MS"/>
              </a:rPr>
              <a:t> </a:t>
            </a:r>
            <a:r>
              <a:rPr sz="1950" b="1" spc="10">
                <a:solidFill>
                  <a:srgbClr val="F6F6F6"/>
                </a:solidFill>
                <a:latin typeface="Comic Sans MS"/>
                <a:cs typeface="Comic Sans MS"/>
              </a:rPr>
              <a:t>it</a:t>
            </a:r>
            <a:r>
              <a:rPr sz="1950" b="1" spc="-350">
                <a:solidFill>
                  <a:srgbClr val="F6F6F6"/>
                </a:solidFill>
                <a:latin typeface="Comic Sans MS"/>
                <a:cs typeface="Comic Sans MS"/>
              </a:rPr>
              <a:t>.</a:t>
            </a:r>
            <a:endParaRPr sz="1950">
              <a:latin typeface="Comic Sans MS"/>
              <a:cs typeface="Comic Sans MS"/>
            </a:endParaRPr>
          </a:p>
          <a:p>
            <a:pPr marL="632460" marR="1424940" lvl="1" indent="-182880">
              <a:lnSpc>
                <a:spcPct val="101499"/>
              </a:lnSpc>
              <a:spcBef>
                <a:spcPts val="455"/>
              </a:spcBef>
              <a:buClr>
                <a:srgbClr val="FFFFFF"/>
              </a:buClr>
              <a:buSzPct val="102564"/>
              <a:buFont typeface="Arial"/>
              <a:buChar char="•"/>
              <a:tabLst>
                <a:tab pos="632460" algn="l"/>
              </a:tabLst>
            </a:pPr>
            <a:r>
              <a:rPr sz="2900" b="1" spc="44" baseline="1424">
                <a:solidFill>
                  <a:srgbClr val="F6F6F6"/>
                </a:solidFill>
                <a:latin typeface="Comic Sans MS"/>
                <a:cs typeface="Comic Sans MS"/>
              </a:rPr>
              <a:t>Y</a:t>
            </a:r>
            <a:r>
              <a:rPr sz="2900" b="1" spc="30" baseline="1424">
                <a:solidFill>
                  <a:srgbClr val="F6F6F6"/>
                </a:solidFill>
                <a:latin typeface="Comic Sans MS"/>
                <a:cs typeface="Comic Sans MS"/>
              </a:rPr>
              <a:t>o</a:t>
            </a:r>
            <a:r>
              <a:rPr sz="2900" b="1" spc="37" baseline="1424">
                <a:solidFill>
                  <a:srgbClr val="F6F6F6"/>
                </a:solidFill>
                <a:latin typeface="Comic Sans MS"/>
                <a:cs typeface="Comic Sans MS"/>
              </a:rPr>
              <a:t>u</a:t>
            </a:r>
            <a:r>
              <a:rPr sz="2900" b="1" spc="-375" baseline="1424">
                <a:solidFill>
                  <a:srgbClr val="F6F6F6"/>
                </a:solidFill>
                <a:latin typeface="Comic Sans MS"/>
                <a:cs typeface="Comic Sans MS"/>
              </a:rPr>
              <a:t> </a:t>
            </a:r>
            <a:r>
              <a:rPr sz="2900" b="1" spc="30" baseline="1424">
                <a:solidFill>
                  <a:srgbClr val="F6F6F6"/>
                </a:solidFill>
                <a:latin typeface="Comic Sans MS"/>
                <a:cs typeface="Comic Sans MS"/>
              </a:rPr>
              <a:t>c</a:t>
            </a:r>
            <a:r>
              <a:rPr sz="2900" b="1" spc="-97" baseline="1424">
                <a:solidFill>
                  <a:srgbClr val="F6F6F6"/>
                </a:solidFill>
                <a:latin typeface="Comic Sans MS"/>
                <a:cs typeface="Comic Sans MS"/>
              </a:rPr>
              <a:t>a</a:t>
            </a:r>
            <a:r>
              <a:rPr sz="2900" b="1" spc="37" baseline="1424">
                <a:solidFill>
                  <a:srgbClr val="F6F6F6"/>
                </a:solidFill>
                <a:latin typeface="Comic Sans MS"/>
                <a:cs typeface="Comic Sans MS"/>
              </a:rPr>
              <a:t>n</a:t>
            </a:r>
            <a:r>
              <a:rPr sz="2900" b="1" spc="-367" baseline="1424">
                <a:solidFill>
                  <a:srgbClr val="F6F6F6"/>
                </a:solidFill>
                <a:latin typeface="Comic Sans MS"/>
                <a:cs typeface="Comic Sans MS"/>
              </a:rPr>
              <a:t> </a:t>
            </a:r>
            <a:r>
              <a:rPr sz="2900" b="1" spc="30" baseline="1424">
                <a:solidFill>
                  <a:srgbClr val="F6F6F6"/>
                </a:solidFill>
                <a:latin typeface="Comic Sans MS"/>
                <a:cs typeface="Comic Sans MS"/>
              </a:rPr>
              <a:t>ru</a:t>
            </a:r>
            <a:r>
              <a:rPr sz="2900" b="1" spc="37" baseline="1424">
                <a:solidFill>
                  <a:srgbClr val="F6F6F6"/>
                </a:solidFill>
                <a:latin typeface="Comic Sans MS"/>
                <a:cs typeface="Comic Sans MS"/>
              </a:rPr>
              <a:t>n</a:t>
            </a:r>
            <a:r>
              <a:rPr sz="2900" b="1" spc="-359" baseline="1424">
                <a:solidFill>
                  <a:srgbClr val="F6F6F6"/>
                </a:solidFill>
                <a:latin typeface="Comic Sans MS"/>
                <a:cs typeface="Comic Sans MS"/>
              </a:rPr>
              <a:t> </a:t>
            </a:r>
            <a:r>
              <a:rPr sz="2900" b="1" spc="22" baseline="1424">
                <a:solidFill>
                  <a:srgbClr val="8EB4E3"/>
                </a:solidFill>
                <a:latin typeface="Comic Sans MS"/>
                <a:cs typeface="Comic Sans MS"/>
              </a:rPr>
              <a:t>t</a:t>
            </a:r>
            <a:r>
              <a:rPr sz="2900" b="1" spc="44" baseline="1424">
                <a:solidFill>
                  <a:srgbClr val="8EB4E3"/>
                </a:solidFill>
                <a:latin typeface="Comic Sans MS"/>
                <a:cs typeface="Comic Sans MS"/>
              </a:rPr>
              <a:t>h</a:t>
            </a:r>
            <a:r>
              <a:rPr sz="2900" b="1" spc="7" baseline="1424">
                <a:solidFill>
                  <a:srgbClr val="8EB4E3"/>
                </a:solidFill>
                <a:latin typeface="Comic Sans MS"/>
                <a:cs typeface="Comic Sans MS"/>
              </a:rPr>
              <a:t>e</a:t>
            </a:r>
            <a:r>
              <a:rPr sz="2900" b="1" spc="-367" baseline="1424">
                <a:solidFill>
                  <a:srgbClr val="8EB4E3"/>
                </a:solidFill>
                <a:latin typeface="Comic Sans MS"/>
                <a:cs typeface="Comic Sans MS"/>
              </a:rPr>
              <a:t> </a:t>
            </a:r>
            <a:r>
              <a:rPr sz="2900" b="1" spc="7" baseline="1424">
                <a:solidFill>
                  <a:srgbClr val="8EB4E3"/>
                </a:solidFill>
                <a:latin typeface="Comic Sans MS"/>
                <a:cs typeface="Comic Sans MS"/>
              </a:rPr>
              <a:t>e</a:t>
            </a:r>
            <a:r>
              <a:rPr sz="2900" b="1" spc="37" baseline="1424">
                <a:solidFill>
                  <a:srgbClr val="8EB4E3"/>
                </a:solidFill>
                <a:latin typeface="Comic Sans MS"/>
                <a:cs typeface="Comic Sans MS"/>
              </a:rPr>
              <a:t>n</a:t>
            </a:r>
            <a:r>
              <a:rPr sz="2900" b="1" spc="22" baseline="1424">
                <a:solidFill>
                  <a:srgbClr val="8EB4E3"/>
                </a:solidFill>
                <a:latin typeface="Comic Sans MS"/>
                <a:cs typeface="Comic Sans MS"/>
              </a:rPr>
              <a:t>tir</a:t>
            </a:r>
            <a:r>
              <a:rPr sz="2900" b="1" spc="7" baseline="1424">
                <a:solidFill>
                  <a:srgbClr val="8EB4E3"/>
                </a:solidFill>
                <a:latin typeface="Comic Sans MS"/>
                <a:cs typeface="Comic Sans MS"/>
              </a:rPr>
              <a:t>e</a:t>
            </a:r>
            <a:r>
              <a:rPr sz="2900" b="1" spc="-367" baseline="1424">
                <a:solidFill>
                  <a:srgbClr val="8EB4E3"/>
                </a:solidFill>
                <a:latin typeface="Comic Sans MS"/>
                <a:cs typeface="Comic Sans MS"/>
              </a:rPr>
              <a:t> </a:t>
            </a:r>
            <a:r>
              <a:rPr sz="2900" b="1" spc="30" baseline="1424">
                <a:solidFill>
                  <a:srgbClr val="8EB4E3"/>
                </a:solidFill>
                <a:latin typeface="Comic Sans MS"/>
                <a:cs typeface="Comic Sans MS"/>
              </a:rPr>
              <a:t>sc</a:t>
            </a:r>
            <a:r>
              <a:rPr sz="2900" b="1" spc="22" baseline="1424">
                <a:solidFill>
                  <a:srgbClr val="8EB4E3"/>
                </a:solidFill>
                <a:latin typeface="Comic Sans MS"/>
                <a:cs typeface="Comic Sans MS"/>
              </a:rPr>
              <a:t>ri</a:t>
            </a:r>
            <a:r>
              <a:rPr sz="2900" b="1" spc="44" baseline="1424">
                <a:solidFill>
                  <a:srgbClr val="8EB4E3"/>
                </a:solidFill>
                <a:latin typeface="Comic Sans MS"/>
                <a:cs typeface="Comic Sans MS"/>
              </a:rPr>
              <a:t>p</a:t>
            </a:r>
            <a:r>
              <a:rPr sz="2900" b="1" spc="30" baseline="1424">
                <a:solidFill>
                  <a:srgbClr val="8EB4E3"/>
                </a:solidFill>
                <a:latin typeface="Comic Sans MS"/>
                <a:cs typeface="Comic Sans MS"/>
              </a:rPr>
              <a:t>t</a:t>
            </a:r>
            <a:r>
              <a:rPr sz="2900" b="1" spc="-382" baseline="1424">
                <a:solidFill>
                  <a:srgbClr val="8EB4E3"/>
                </a:solidFill>
                <a:latin typeface="Comic Sans MS"/>
                <a:cs typeface="Comic Sans MS"/>
              </a:rPr>
              <a:t> </a:t>
            </a:r>
            <a:r>
              <a:rPr lang="fr-CH" sz="2900" b="1" spc="-30" baseline="1424">
                <a:solidFill>
                  <a:srgbClr val="F6F6F6"/>
                </a:solidFill>
                <a:latin typeface="Comic Sans MS"/>
                <a:cs typeface="Comic Sans MS"/>
              </a:rPr>
              <a:t>once </a:t>
            </a:r>
            <a:r>
              <a:rPr sz="2900" b="1" spc="22" baseline="1424">
                <a:solidFill>
                  <a:srgbClr val="F6F6F6"/>
                </a:solidFill>
                <a:latin typeface="Comic Sans MS"/>
                <a:cs typeface="Comic Sans MS"/>
              </a:rPr>
              <a:t>it</a:t>
            </a:r>
            <a:r>
              <a:rPr sz="2900" b="1" spc="-375" baseline="1424">
                <a:solidFill>
                  <a:srgbClr val="F6F6F6"/>
                </a:solidFill>
                <a:latin typeface="Comic Sans MS"/>
                <a:cs typeface="Comic Sans MS"/>
              </a:rPr>
              <a:t> </a:t>
            </a:r>
            <a:r>
              <a:rPr sz="2900" b="1" spc="22" baseline="1424">
                <a:solidFill>
                  <a:srgbClr val="F6F6F6"/>
                </a:solidFill>
                <a:latin typeface="Comic Sans MS"/>
                <a:cs typeface="Comic Sans MS"/>
              </a:rPr>
              <a:t>is</a:t>
            </a:r>
            <a:r>
              <a:rPr sz="2900" b="1" spc="-367" baseline="1424">
                <a:solidFill>
                  <a:srgbClr val="F6F6F6"/>
                </a:solidFill>
                <a:latin typeface="Comic Sans MS"/>
                <a:cs typeface="Comic Sans MS"/>
              </a:rPr>
              <a:t> </a:t>
            </a:r>
            <a:r>
              <a:rPr lang="fr-CH" sz="2900" b="1" spc="30" baseline="1424" err="1">
                <a:solidFill>
                  <a:srgbClr val="F6F6F6"/>
                </a:solidFill>
                <a:latin typeface="Comic Sans MS"/>
                <a:cs typeface="Comic Sans MS"/>
              </a:rPr>
              <a:t>ready</a:t>
            </a:r>
            <a:r>
              <a:rPr lang="fr-CH" sz="2900" b="1" spc="30" baseline="1424">
                <a:solidFill>
                  <a:srgbClr val="F6F6F6"/>
                </a:solidFill>
                <a:latin typeface="Comic Sans MS"/>
                <a:cs typeface="Comic Sans MS"/>
              </a:rPr>
              <a:t> </a:t>
            </a:r>
            <a:r>
              <a:rPr sz="2900" b="1" spc="-30" baseline="1424">
                <a:solidFill>
                  <a:srgbClr val="F6F6F6"/>
                </a:solidFill>
                <a:latin typeface="Comic Sans MS"/>
                <a:cs typeface="Comic Sans MS"/>
              </a:rPr>
              <a:t>a</a:t>
            </a:r>
            <a:r>
              <a:rPr sz="2900" b="1" spc="-22" baseline="1424">
                <a:solidFill>
                  <a:srgbClr val="F6F6F6"/>
                </a:solidFill>
                <a:latin typeface="Comic Sans MS"/>
                <a:cs typeface="Comic Sans MS"/>
              </a:rPr>
              <a:t>n</a:t>
            </a:r>
            <a:r>
              <a:rPr sz="2900" b="1" spc="30" baseline="1424">
                <a:solidFill>
                  <a:srgbClr val="F6F6F6"/>
                </a:solidFill>
                <a:latin typeface="Comic Sans MS"/>
                <a:cs typeface="Comic Sans MS"/>
              </a:rPr>
              <a:t>d </a:t>
            </a:r>
            <a:r>
              <a:rPr sz="1950" b="1" spc="-20">
                <a:solidFill>
                  <a:srgbClr val="F6F6F6"/>
                </a:solidFill>
                <a:latin typeface="Comic Sans MS"/>
                <a:cs typeface="Comic Sans MS"/>
              </a:rPr>
              <a:t>debugged.</a:t>
            </a:r>
          </a:p>
          <a:p>
            <a:pPr marL="632460" marR="1424940" lvl="1" indent="-182880">
              <a:lnSpc>
                <a:spcPct val="101499"/>
              </a:lnSpc>
              <a:spcBef>
                <a:spcPts val="455"/>
              </a:spcBef>
              <a:buClr>
                <a:srgbClr val="FFFFFF"/>
              </a:buClr>
              <a:buSzPct val="102564"/>
              <a:buFont typeface="Arial"/>
              <a:buChar char="•"/>
              <a:tabLst>
                <a:tab pos="632460" algn="l"/>
              </a:tabLst>
            </a:pPr>
            <a:endParaRPr lang="en-US" sz="1950" b="1" spc="-20">
              <a:solidFill>
                <a:srgbClr val="F6F6F6"/>
              </a:solidFill>
              <a:latin typeface="Comic Sans MS"/>
              <a:cs typeface="Comic Sans MS"/>
            </a:endParaRPr>
          </a:p>
        </p:txBody>
      </p:sp>
      <p:pic>
        <p:nvPicPr>
          <p:cNvPr id="3" name="Picture 2">
            <a:extLst>
              <a:ext uri="{FF2B5EF4-FFF2-40B4-BE49-F238E27FC236}">
                <a16:creationId xmlns:a16="http://schemas.microsoft.com/office/drawing/2014/main" id="{3CD80F4B-5336-7E4A-8EE8-685B8FC4EA03}"/>
              </a:ext>
            </a:extLst>
          </p:cNvPr>
          <p:cNvPicPr>
            <a:picLocks noChangeAspect="1"/>
          </p:cNvPicPr>
          <p:nvPr/>
        </p:nvPicPr>
        <p:blipFill>
          <a:blip r:embed="rId2"/>
          <a:stretch>
            <a:fillRect/>
          </a:stretch>
        </p:blipFill>
        <p:spPr>
          <a:xfrm>
            <a:off x="4190424" y="1052754"/>
            <a:ext cx="292100" cy="292100"/>
          </a:xfrm>
          <a:prstGeom prst="rect">
            <a:avLst/>
          </a:prstGeom>
        </p:spPr>
      </p:pic>
    </p:spTree>
    <p:extLst>
      <p:ext uri="{BB962C8B-B14F-4D97-AF65-F5344CB8AC3E}">
        <p14:creationId xmlns:p14="http://schemas.microsoft.com/office/powerpoint/2010/main" val="3826554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7A93E-E0CE-66C4-ED3E-F4E9885A9E74}"/>
              </a:ext>
            </a:extLst>
          </p:cNvPr>
          <p:cNvSpPr>
            <a:spLocks noGrp="1"/>
          </p:cNvSpPr>
          <p:nvPr>
            <p:ph type="title"/>
          </p:nvPr>
        </p:nvSpPr>
        <p:spPr>
          <a:xfrm>
            <a:off x="364243" y="271683"/>
            <a:ext cx="8984152" cy="615553"/>
          </a:xfrm>
        </p:spPr>
        <p:txBody>
          <a:bodyPr wrap="square" lIns="0" tIns="0" rIns="0" bIns="0" anchor="t">
            <a:spAutoFit/>
          </a:bodyPr>
          <a:lstStyle/>
          <a:p>
            <a:r>
              <a:rPr lang="en-US" dirty="0">
                <a:ea typeface="Calibri"/>
              </a:rPr>
              <a:t>Let's work with the provided script!</a:t>
            </a:r>
            <a:endParaRPr lang="en-US" dirty="0"/>
          </a:p>
        </p:txBody>
      </p:sp>
      <p:sp>
        <p:nvSpPr>
          <p:cNvPr id="3" name="Text Placeholder 2">
            <a:extLst>
              <a:ext uri="{FF2B5EF4-FFF2-40B4-BE49-F238E27FC236}">
                <a16:creationId xmlns:a16="http://schemas.microsoft.com/office/drawing/2014/main" id="{C96FBE1D-63F9-312C-E283-A6DD2D2BECE8}"/>
              </a:ext>
            </a:extLst>
          </p:cNvPr>
          <p:cNvSpPr>
            <a:spLocks noGrp="1"/>
          </p:cNvSpPr>
          <p:nvPr>
            <p:ph type="body" idx="1"/>
          </p:nvPr>
        </p:nvSpPr>
        <p:spPr>
          <a:xfrm>
            <a:off x="361755" y="1436233"/>
            <a:ext cx="8103221" cy="276999"/>
          </a:xfrm>
        </p:spPr>
        <p:txBody>
          <a:bodyPr wrap="square" lIns="0" tIns="0" rIns="0" bIns="0" anchor="t">
            <a:spAutoFit/>
          </a:bodyPr>
          <a:lstStyle/>
          <a:p>
            <a:r>
              <a:rPr lang="en-US" dirty="0">
                <a:ea typeface="Calibri"/>
                <a:cs typeface="Calibri"/>
              </a:rPr>
              <a:t>Download it from the bottom of the Exercise page, and open it in R</a:t>
            </a:r>
            <a:endParaRPr lang="en-US" dirty="0"/>
          </a:p>
        </p:txBody>
      </p:sp>
      <p:pic>
        <p:nvPicPr>
          <p:cNvPr id="5" name="Picture 4" descr="A screenshot of a computer&#10;&#10;Description automatically generated">
            <a:extLst>
              <a:ext uri="{FF2B5EF4-FFF2-40B4-BE49-F238E27FC236}">
                <a16:creationId xmlns:a16="http://schemas.microsoft.com/office/drawing/2014/main" id="{2E921641-D66C-05A1-A726-779FF1DE2CC7}"/>
              </a:ext>
            </a:extLst>
          </p:cNvPr>
          <p:cNvPicPr>
            <a:picLocks noChangeAspect="1"/>
          </p:cNvPicPr>
          <p:nvPr/>
        </p:nvPicPr>
        <p:blipFill>
          <a:blip r:embed="rId2"/>
          <a:stretch>
            <a:fillRect/>
          </a:stretch>
        </p:blipFill>
        <p:spPr>
          <a:xfrm>
            <a:off x="697321" y="1937561"/>
            <a:ext cx="7434048" cy="4814103"/>
          </a:xfrm>
          <a:prstGeom prst="rect">
            <a:avLst/>
          </a:prstGeom>
        </p:spPr>
      </p:pic>
    </p:spTree>
    <p:extLst>
      <p:ext uri="{BB962C8B-B14F-4D97-AF65-F5344CB8AC3E}">
        <p14:creationId xmlns:p14="http://schemas.microsoft.com/office/powerpoint/2010/main" val="22613105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BE3965-CB47-2CD2-A9F2-9F68CC2CBC4E}"/>
            </a:ext>
          </a:extLst>
        </p:cNvPr>
        <p:cNvGrpSpPr/>
        <p:nvPr/>
      </p:nvGrpSpPr>
      <p:grpSpPr>
        <a:xfrm>
          <a:off x="0" y="0"/>
          <a:ext cx="0" cy="0"/>
          <a:chOff x="0" y="0"/>
          <a:chExt cx="0" cy="0"/>
        </a:xfrm>
      </p:grpSpPr>
      <p:sp>
        <p:nvSpPr>
          <p:cNvPr id="4" name="object 3">
            <a:extLst>
              <a:ext uri="{FF2B5EF4-FFF2-40B4-BE49-F238E27FC236}">
                <a16:creationId xmlns:a16="http://schemas.microsoft.com/office/drawing/2014/main" id="{466F93CF-4ABD-7FDD-5CA6-64DEA952012C}"/>
              </a:ext>
            </a:extLst>
          </p:cNvPr>
          <p:cNvSpPr txBox="1">
            <a:spLocks/>
          </p:cNvSpPr>
          <p:nvPr/>
        </p:nvSpPr>
        <p:spPr>
          <a:xfrm>
            <a:off x="1340145" y="3608323"/>
            <a:ext cx="7136471" cy="2254463"/>
          </a:xfrm>
          <a:prstGeom prst="rect">
            <a:avLst/>
          </a:prstGeom>
        </p:spPr>
        <p:txBody>
          <a:bodyPr vert="horz" wrap="square" lIns="0" tIns="12700" rIns="0" bIns="0" rtlCol="0">
            <a:spAutoFit/>
          </a:bodyPr>
          <a:lstStyle>
            <a:lvl1pPr>
              <a:defRPr sz="4000" b="0" i="0">
                <a:solidFill>
                  <a:schemeClr val="accent1"/>
                </a:solidFill>
                <a:latin typeface="Calibri"/>
                <a:ea typeface="+mj-ea"/>
                <a:cs typeface="Calibri"/>
              </a:defRPr>
            </a:lvl1pPr>
          </a:lstStyle>
          <a:p>
            <a:pPr marL="12700">
              <a:spcBef>
                <a:spcPts val="100"/>
              </a:spcBef>
            </a:pPr>
            <a:r>
              <a:rPr lang="fr-CH" sz="3600" b="1" spc="-10" err="1">
                <a:latin typeface="Calibri"/>
                <a:cs typeface="Calibri"/>
              </a:rPr>
              <a:t>Syntax</a:t>
            </a:r>
            <a:r>
              <a:rPr lang="fr-CH" sz="3600" b="1" spc="-10">
                <a:latin typeface="Calibri"/>
                <a:cs typeface="Calibri"/>
              </a:rPr>
              <a:t>, data types and structures, </a:t>
            </a:r>
            <a:r>
              <a:rPr lang="fr-CH" sz="3600" b="1" spc="-10" err="1">
                <a:latin typeface="Calibri"/>
                <a:cs typeface="Calibri"/>
              </a:rPr>
              <a:t>importing</a:t>
            </a:r>
            <a:r>
              <a:rPr lang="fr-CH" sz="3600" b="1" spc="-10">
                <a:latin typeface="Calibri"/>
                <a:cs typeface="Calibri"/>
              </a:rPr>
              <a:t> data</a:t>
            </a:r>
            <a:endParaRPr lang="fr-CH" sz="3600" spc="-10">
              <a:latin typeface="Calibri"/>
              <a:cs typeface="Calibri"/>
            </a:endParaRPr>
          </a:p>
          <a:p>
            <a:pPr marL="12700">
              <a:spcBef>
                <a:spcPts val="100"/>
              </a:spcBef>
            </a:pPr>
            <a:endParaRPr lang="en-US" sz="3600">
              <a:solidFill>
                <a:schemeClr val="tx1"/>
              </a:solidFill>
            </a:endParaRPr>
          </a:p>
          <a:p>
            <a:pPr marL="12700">
              <a:spcBef>
                <a:spcPts val="100"/>
              </a:spcBef>
            </a:pPr>
            <a:endParaRPr lang="en-US" sz="3600">
              <a:solidFill>
                <a:schemeClr val="tx1"/>
              </a:solidFill>
            </a:endParaRPr>
          </a:p>
        </p:txBody>
      </p:sp>
      <p:grpSp>
        <p:nvGrpSpPr>
          <p:cNvPr id="5" name="object 4">
            <a:extLst>
              <a:ext uri="{FF2B5EF4-FFF2-40B4-BE49-F238E27FC236}">
                <a16:creationId xmlns:a16="http://schemas.microsoft.com/office/drawing/2014/main" id="{6D0FD144-2F7B-93A4-FE70-FA89EB1CA7CD}"/>
              </a:ext>
            </a:extLst>
          </p:cNvPr>
          <p:cNvGrpSpPr/>
          <p:nvPr/>
        </p:nvGrpSpPr>
        <p:grpSpPr>
          <a:xfrm>
            <a:off x="441959" y="3550920"/>
            <a:ext cx="759460" cy="780415"/>
            <a:chOff x="441959" y="3550920"/>
            <a:chExt cx="759460" cy="780415"/>
          </a:xfrm>
        </p:grpSpPr>
        <p:pic>
          <p:nvPicPr>
            <p:cNvPr id="6" name="object 5">
              <a:extLst>
                <a:ext uri="{FF2B5EF4-FFF2-40B4-BE49-F238E27FC236}">
                  <a16:creationId xmlns:a16="http://schemas.microsoft.com/office/drawing/2014/main" id="{4BC74953-377F-4894-FF94-5588BF07B474}"/>
                </a:ext>
              </a:extLst>
            </p:cNvPr>
            <p:cNvPicPr/>
            <p:nvPr/>
          </p:nvPicPr>
          <p:blipFill>
            <a:blip r:embed="rId2" cstate="print"/>
            <a:stretch>
              <a:fillRect/>
            </a:stretch>
          </p:blipFill>
          <p:spPr>
            <a:xfrm>
              <a:off x="441959" y="3550920"/>
              <a:ext cx="758952" cy="780287"/>
            </a:xfrm>
            <a:prstGeom prst="rect">
              <a:avLst/>
            </a:prstGeom>
          </p:spPr>
        </p:pic>
        <p:pic>
          <p:nvPicPr>
            <p:cNvPr id="7" name="object 6">
              <a:extLst>
                <a:ext uri="{FF2B5EF4-FFF2-40B4-BE49-F238E27FC236}">
                  <a16:creationId xmlns:a16="http://schemas.microsoft.com/office/drawing/2014/main" id="{876DB0A4-828E-7233-B448-6ED4232AAB7A}"/>
                </a:ext>
              </a:extLst>
            </p:cNvPr>
            <p:cNvPicPr/>
            <p:nvPr/>
          </p:nvPicPr>
          <p:blipFill>
            <a:blip r:embed="rId3" cstate="print"/>
            <a:stretch>
              <a:fillRect/>
            </a:stretch>
          </p:blipFill>
          <p:spPr>
            <a:xfrm>
              <a:off x="475487" y="3660648"/>
              <a:ext cx="691895" cy="637032"/>
            </a:xfrm>
            <a:prstGeom prst="rect">
              <a:avLst/>
            </a:prstGeom>
          </p:spPr>
        </p:pic>
        <p:sp>
          <p:nvSpPr>
            <p:cNvPr id="8" name="object 7">
              <a:extLst>
                <a:ext uri="{FF2B5EF4-FFF2-40B4-BE49-F238E27FC236}">
                  <a16:creationId xmlns:a16="http://schemas.microsoft.com/office/drawing/2014/main" id="{B7D9A442-F51C-3434-827A-E6626A4805B3}"/>
                </a:ext>
              </a:extLst>
            </p:cNvPr>
            <p:cNvSpPr/>
            <p:nvPr/>
          </p:nvSpPr>
          <p:spPr>
            <a:xfrm>
              <a:off x="533411" y="3602557"/>
              <a:ext cx="576580" cy="600075"/>
            </a:xfrm>
            <a:custGeom>
              <a:avLst/>
              <a:gdLst/>
              <a:ahLst/>
              <a:cxnLst/>
              <a:rect l="l" t="t" r="r" b="b"/>
              <a:pathLst>
                <a:path w="576580" h="600075">
                  <a:moveTo>
                    <a:pt x="479998" y="0"/>
                  </a:moveTo>
                  <a:lnTo>
                    <a:pt x="96001" y="0"/>
                  </a:lnTo>
                  <a:lnTo>
                    <a:pt x="58633" y="7544"/>
                  </a:lnTo>
                  <a:lnTo>
                    <a:pt x="28118" y="28118"/>
                  </a:lnTo>
                  <a:lnTo>
                    <a:pt x="7544" y="58633"/>
                  </a:lnTo>
                  <a:lnTo>
                    <a:pt x="0" y="96001"/>
                  </a:lnTo>
                  <a:lnTo>
                    <a:pt x="0" y="503956"/>
                  </a:lnTo>
                  <a:lnTo>
                    <a:pt x="7544" y="541324"/>
                  </a:lnTo>
                  <a:lnTo>
                    <a:pt x="28118" y="571839"/>
                  </a:lnTo>
                  <a:lnTo>
                    <a:pt x="58633" y="592413"/>
                  </a:lnTo>
                  <a:lnTo>
                    <a:pt x="96001" y="599958"/>
                  </a:lnTo>
                  <a:lnTo>
                    <a:pt x="479998" y="599958"/>
                  </a:lnTo>
                  <a:lnTo>
                    <a:pt x="517366" y="592413"/>
                  </a:lnTo>
                  <a:lnTo>
                    <a:pt x="547881" y="571839"/>
                  </a:lnTo>
                  <a:lnTo>
                    <a:pt x="568455" y="541324"/>
                  </a:lnTo>
                  <a:lnTo>
                    <a:pt x="575999" y="503956"/>
                  </a:lnTo>
                  <a:lnTo>
                    <a:pt x="575999" y="96001"/>
                  </a:lnTo>
                  <a:lnTo>
                    <a:pt x="568455" y="58633"/>
                  </a:lnTo>
                  <a:lnTo>
                    <a:pt x="547881" y="28118"/>
                  </a:lnTo>
                  <a:lnTo>
                    <a:pt x="517366" y="7544"/>
                  </a:lnTo>
                  <a:lnTo>
                    <a:pt x="479998" y="0"/>
                  </a:lnTo>
                  <a:close/>
                </a:path>
              </a:pathLst>
            </a:custGeom>
            <a:solidFill>
              <a:srgbClr val="575757"/>
            </a:solidFill>
          </p:spPr>
          <p:txBody>
            <a:bodyPr wrap="square" lIns="0" tIns="0" rIns="0" bIns="0" rtlCol="0"/>
            <a:lstStyle/>
            <a:p>
              <a:endParaRPr/>
            </a:p>
          </p:txBody>
        </p:sp>
        <p:sp>
          <p:nvSpPr>
            <p:cNvPr id="9" name="object 8">
              <a:extLst>
                <a:ext uri="{FF2B5EF4-FFF2-40B4-BE49-F238E27FC236}">
                  <a16:creationId xmlns:a16="http://schemas.microsoft.com/office/drawing/2014/main" id="{9A96F381-108C-0BF0-955C-AE40DFD3CF88}"/>
                </a:ext>
              </a:extLst>
            </p:cNvPr>
            <p:cNvSpPr/>
            <p:nvPr/>
          </p:nvSpPr>
          <p:spPr>
            <a:xfrm>
              <a:off x="533411" y="3602557"/>
              <a:ext cx="576580" cy="600075"/>
            </a:xfrm>
            <a:custGeom>
              <a:avLst/>
              <a:gdLst/>
              <a:ahLst/>
              <a:cxnLst/>
              <a:rect l="l" t="t" r="r" b="b"/>
              <a:pathLst>
                <a:path w="576580" h="600075">
                  <a:moveTo>
                    <a:pt x="0" y="96001"/>
                  </a:moveTo>
                  <a:lnTo>
                    <a:pt x="7544" y="58633"/>
                  </a:lnTo>
                  <a:lnTo>
                    <a:pt x="28118" y="28118"/>
                  </a:lnTo>
                  <a:lnTo>
                    <a:pt x="58633" y="7544"/>
                  </a:lnTo>
                  <a:lnTo>
                    <a:pt x="96001" y="0"/>
                  </a:lnTo>
                  <a:lnTo>
                    <a:pt x="479998" y="0"/>
                  </a:lnTo>
                  <a:lnTo>
                    <a:pt x="517366" y="7544"/>
                  </a:lnTo>
                  <a:lnTo>
                    <a:pt x="547881" y="28118"/>
                  </a:lnTo>
                  <a:lnTo>
                    <a:pt x="568455" y="58633"/>
                  </a:lnTo>
                  <a:lnTo>
                    <a:pt x="576000" y="96001"/>
                  </a:lnTo>
                  <a:lnTo>
                    <a:pt x="576000" y="503956"/>
                  </a:lnTo>
                  <a:lnTo>
                    <a:pt x="568455" y="541324"/>
                  </a:lnTo>
                  <a:lnTo>
                    <a:pt x="547881" y="571839"/>
                  </a:lnTo>
                  <a:lnTo>
                    <a:pt x="517366" y="592413"/>
                  </a:lnTo>
                  <a:lnTo>
                    <a:pt x="479998" y="599958"/>
                  </a:lnTo>
                  <a:lnTo>
                    <a:pt x="96001" y="599958"/>
                  </a:lnTo>
                  <a:lnTo>
                    <a:pt x="58633" y="592413"/>
                  </a:lnTo>
                  <a:lnTo>
                    <a:pt x="28118" y="571839"/>
                  </a:lnTo>
                  <a:lnTo>
                    <a:pt x="7544" y="541324"/>
                  </a:lnTo>
                  <a:lnTo>
                    <a:pt x="0" y="503956"/>
                  </a:lnTo>
                  <a:lnTo>
                    <a:pt x="0" y="96001"/>
                  </a:lnTo>
                  <a:close/>
                </a:path>
              </a:pathLst>
            </a:custGeom>
            <a:ln w="76200">
              <a:solidFill>
                <a:srgbClr val="FFFFFF"/>
              </a:solidFill>
            </a:ln>
          </p:spPr>
          <p:txBody>
            <a:bodyPr wrap="square" lIns="0" tIns="0" rIns="0" bIns="0" rtlCol="0"/>
            <a:lstStyle/>
            <a:p>
              <a:endParaRPr/>
            </a:p>
          </p:txBody>
        </p:sp>
      </p:grpSp>
      <p:sp>
        <p:nvSpPr>
          <p:cNvPr id="10" name="object 16">
            <a:extLst>
              <a:ext uri="{FF2B5EF4-FFF2-40B4-BE49-F238E27FC236}">
                <a16:creationId xmlns:a16="http://schemas.microsoft.com/office/drawing/2014/main" id="{BCCDAD94-BC4B-2352-8D1B-66FFDCBF61A8}"/>
              </a:ext>
            </a:extLst>
          </p:cNvPr>
          <p:cNvSpPr txBox="1"/>
          <p:nvPr/>
        </p:nvSpPr>
        <p:spPr>
          <a:xfrm>
            <a:off x="667384" y="3733800"/>
            <a:ext cx="308610" cy="330200"/>
          </a:xfrm>
          <a:prstGeom prst="rect">
            <a:avLst/>
          </a:prstGeom>
        </p:spPr>
        <p:txBody>
          <a:bodyPr vert="horz" wrap="square" lIns="0" tIns="12700" rIns="0" bIns="0" rtlCol="0">
            <a:spAutoFit/>
          </a:bodyPr>
          <a:lstStyle/>
          <a:p>
            <a:pPr marL="12700">
              <a:lnSpc>
                <a:spcPct val="100000"/>
              </a:lnSpc>
              <a:spcBef>
                <a:spcPts val="100"/>
              </a:spcBef>
            </a:pPr>
            <a:r>
              <a:rPr sz="2000" b="1">
                <a:solidFill>
                  <a:srgbClr val="FFFFFF"/>
                </a:solidFill>
                <a:latin typeface="Arial"/>
                <a:cs typeface="Arial"/>
              </a:rPr>
              <a:t>0</a:t>
            </a:r>
            <a:r>
              <a:rPr lang="fr-CH" sz="2000" b="1">
                <a:solidFill>
                  <a:srgbClr val="FFFFFF"/>
                </a:solidFill>
                <a:latin typeface="Arial"/>
                <a:cs typeface="Arial"/>
              </a:rPr>
              <a:t>2</a:t>
            </a:r>
            <a:endParaRPr sz="2000">
              <a:latin typeface="Arial"/>
              <a:cs typeface="Arial"/>
            </a:endParaRPr>
          </a:p>
        </p:txBody>
      </p:sp>
    </p:spTree>
    <p:extLst>
      <p:ext uri="{BB962C8B-B14F-4D97-AF65-F5344CB8AC3E}">
        <p14:creationId xmlns:p14="http://schemas.microsoft.com/office/powerpoint/2010/main" val="4048349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CF3B6-DB8E-346E-D768-9C2C7AABDEB4}"/>
              </a:ext>
            </a:extLst>
          </p:cNvPr>
          <p:cNvSpPr>
            <a:spLocks noGrp="1"/>
          </p:cNvSpPr>
          <p:nvPr>
            <p:ph type="title"/>
          </p:nvPr>
        </p:nvSpPr>
        <p:spPr>
          <a:xfrm>
            <a:off x="685800" y="436880"/>
            <a:ext cx="7772399" cy="615553"/>
          </a:xfrm>
        </p:spPr>
        <p:txBody>
          <a:bodyPr/>
          <a:lstStyle/>
          <a:p>
            <a:pPr algn="ctr"/>
            <a:r>
              <a:rPr lang="en-CH"/>
              <a:t>Common object classes</a:t>
            </a:r>
          </a:p>
        </p:txBody>
      </p:sp>
      <p:pic>
        <p:nvPicPr>
          <p:cNvPr id="5" name="Picture 4">
            <a:extLst>
              <a:ext uri="{FF2B5EF4-FFF2-40B4-BE49-F238E27FC236}">
                <a16:creationId xmlns:a16="http://schemas.microsoft.com/office/drawing/2014/main" id="{C03B1B8D-4901-778F-4EC1-67E0BAA5DB67}"/>
              </a:ext>
            </a:extLst>
          </p:cNvPr>
          <p:cNvPicPr>
            <a:picLocks noChangeAspect="1"/>
          </p:cNvPicPr>
          <p:nvPr/>
        </p:nvPicPr>
        <p:blipFill>
          <a:blip r:embed="rId2"/>
          <a:stretch>
            <a:fillRect/>
          </a:stretch>
        </p:blipFill>
        <p:spPr>
          <a:xfrm>
            <a:off x="685800" y="2045912"/>
            <a:ext cx="7772400" cy="3390644"/>
          </a:xfrm>
          <a:prstGeom prst="rect">
            <a:avLst/>
          </a:prstGeom>
        </p:spPr>
      </p:pic>
      <p:sp>
        <p:nvSpPr>
          <p:cNvPr id="8" name="TextBox 7">
            <a:extLst>
              <a:ext uri="{FF2B5EF4-FFF2-40B4-BE49-F238E27FC236}">
                <a16:creationId xmlns:a16="http://schemas.microsoft.com/office/drawing/2014/main" id="{3A4F4874-1047-E6E6-EF1F-CE2AC36175BF}"/>
              </a:ext>
            </a:extLst>
          </p:cNvPr>
          <p:cNvSpPr txBox="1"/>
          <p:nvPr/>
        </p:nvSpPr>
        <p:spPr>
          <a:xfrm>
            <a:off x="2486722" y="1676580"/>
            <a:ext cx="786241" cy="369332"/>
          </a:xfrm>
          <a:prstGeom prst="rect">
            <a:avLst/>
          </a:prstGeom>
          <a:noFill/>
        </p:spPr>
        <p:txBody>
          <a:bodyPr wrap="none" rtlCol="0">
            <a:spAutoFit/>
          </a:bodyPr>
          <a:lstStyle/>
          <a:p>
            <a:r>
              <a:rPr lang="en-CH" b="1"/>
              <a:t>vector</a:t>
            </a:r>
          </a:p>
        </p:txBody>
      </p:sp>
      <p:sp>
        <p:nvSpPr>
          <p:cNvPr id="9" name="TextBox 8">
            <a:extLst>
              <a:ext uri="{FF2B5EF4-FFF2-40B4-BE49-F238E27FC236}">
                <a16:creationId xmlns:a16="http://schemas.microsoft.com/office/drawing/2014/main" id="{9D175765-EDCD-3215-527D-5AEBFBC1A00C}"/>
              </a:ext>
            </a:extLst>
          </p:cNvPr>
          <p:cNvSpPr txBox="1"/>
          <p:nvPr/>
        </p:nvSpPr>
        <p:spPr>
          <a:xfrm>
            <a:off x="3768253" y="1676580"/>
            <a:ext cx="807722" cy="369332"/>
          </a:xfrm>
          <a:prstGeom prst="rect">
            <a:avLst/>
          </a:prstGeom>
          <a:noFill/>
        </p:spPr>
        <p:txBody>
          <a:bodyPr wrap="none" rtlCol="0">
            <a:spAutoFit/>
          </a:bodyPr>
          <a:lstStyle/>
          <a:p>
            <a:r>
              <a:rPr lang="en-CH" b="1"/>
              <a:t>matrix</a:t>
            </a:r>
          </a:p>
        </p:txBody>
      </p:sp>
      <p:sp>
        <p:nvSpPr>
          <p:cNvPr id="10" name="TextBox 9">
            <a:extLst>
              <a:ext uri="{FF2B5EF4-FFF2-40B4-BE49-F238E27FC236}">
                <a16:creationId xmlns:a16="http://schemas.microsoft.com/office/drawing/2014/main" id="{C76903D5-2568-6DD3-C39D-8F7BDE8957C9}"/>
              </a:ext>
            </a:extLst>
          </p:cNvPr>
          <p:cNvSpPr txBox="1"/>
          <p:nvPr/>
        </p:nvSpPr>
        <p:spPr>
          <a:xfrm>
            <a:off x="5268774" y="1676580"/>
            <a:ext cx="1235146" cy="369332"/>
          </a:xfrm>
          <a:prstGeom prst="rect">
            <a:avLst/>
          </a:prstGeom>
          <a:noFill/>
        </p:spPr>
        <p:txBody>
          <a:bodyPr wrap="none" rtlCol="0">
            <a:spAutoFit/>
          </a:bodyPr>
          <a:lstStyle/>
          <a:p>
            <a:r>
              <a:rPr lang="en-GB" b="1"/>
              <a:t>d</a:t>
            </a:r>
            <a:r>
              <a:rPr lang="en-CH" b="1"/>
              <a:t>ata.frame</a:t>
            </a:r>
          </a:p>
        </p:txBody>
      </p:sp>
      <p:sp>
        <p:nvSpPr>
          <p:cNvPr id="11" name="TextBox 10">
            <a:extLst>
              <a:ext uri="{FF2B5EF4-FFF2-40B4-BE49-F238E27FC236}">
                <a16:creationId xmlns:a16="http://schemas.microsoft.com/office/drawing/2014/main" id="{9EF3E96F-6708-78BF-DC5C-37842A9C369C}"/>
              </a:ext>
            </a:extLst>
          </p:cNvPr>
          <p:cNvSpPr txBox="1"/>
          <p:nvPr/>
        </p:nvSpPr>
        <p:spPr>
          <a:xfrm>
            <a:off x="7196719" y="1676580"/>
            <a:ext cx="465833" cy="369332"/>
          </a:xfrm>
          <a:prstGeom prst="rect">
            <a:avLst/>
          </a:prstGeom>
          <a:noFill/>
        </p:spPr>
        <p:txBody>
          <a:bodyPr wrap="none" rtlCol="0">
            <a:spAutoFit/>
          </a:bodyPr>
          <a:lstStyle/>
          <a:p>
            <a:r>
              <a:rPr lang="en-CH" b="1"/>
              <a:t>list</a:t>
            </a:r>
          </a:p>
        </p:txBody>
      </p:sp>
    </p:spTree>
    <p:extLst>
      <p:ext uri="{BB962C8B-B14F-4D97-AF65-F5344CB8AC3E}">
        <p14:creationId xmlns:p14="http://schemas.microsoft.com/office/powerpoint/2010/main" val="38970315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D109F-5DB4-F5FB-B5EB-DD3085FC5C18}"/>
              </a:ext>
            </a:extLst>
          </p:cNvPr>
          <p:cNvSpPr>
            <a:spLocks noGrp="1"/>
          </p:cNvSpPr>
          <p:nvPr>
            <p:ph type="title"/>
          </p:nvPr>
        </p:nvSpPr>
        <p:spPr>
          <a:xfrm>
            <a:off x="479503" y="307464"/>
            <a:ext cx="7683190" cy="740752"/>
          </a:xfrm>
        </p:spPr>
        <p:txBody>
          <a:bodyPr/>
          <a:lstStyle/>
          <a:p>
            <a:r>
              <a:rPr lang="en-CH"/>
              <a:t>Example of a well-formated dataset</a:t>
            </a:r>
          </a:p>
        </p:txBody>
      </p:sp>
      <p:sp>
        <p:nvSpPr>
          <p:cNvPr id="7" name="TextBox 6">
            <a:extLst>
              <a:ext uri="{FF2B5EF4-FFF2-40B4-BE49-F238E27FC236}">
                <a16:creationId xmlns:a16="http://schemas.microsoft.com/office/drawing/2014/main" id="{6BC2E618-4D81-2B6B-EB34-884F68E54B25}"/>
              </a:ext>
            </a:extLst>
          </p:cNvPr>
          <p:cNvSpPr txBox="1"/>
          <p:nvPr/>
        </p:nvSpPr>
        <p:spPr>
          <a:xfrm>
            <a:off x="4572000" y="1338147"/>
            <a:ext cx="4411070" cy="420711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a:solidFill>
                  <a:srgbClr val="171926"/>
                </a:solidFill>
                <a:effectLst/>
                <a:latin typeface="Helvetica" pitchFamily="2" charset="0"/>
              </a:rPr>
              <a:t>A header line with variable names (4 variables, 1 in each column)</a:t>
            </a:r>
          </a:p>
          <a:p>
            <a:pPr marL="285750" indent="-285750">
              <a:lnSpc>
                <a:spcPct val="150000"/>
              </a:lnSpc>
              <a:buFont typeface="Arial" panose="020B0604020202020204" pitchFamily="34" charset="0"/>
              <a:buChar char="•"/>
            </a:pPr>
            <a:r>
              <a:rPr lang="en-GB">
                <a:solidFill>
                  <a:srgbClr val="171926"/>
                </a:solidFill>
                <a:effectLst/>
                <a:latin typeface="Helvetica" pitchFamily="2" charset="0"/>
              </a:rPr>
              <a:t>No blank spaces in variable names (use _ instead)</a:t>
            </a:r>
          </a:p>
          <a:p>
            <a:pPr marL="285750" indent="-285750">
              <a:lnSpc>
                <a:spcPct val="150000"/>
              </a:lnSpc>
              <a:buFont typeface="Arial" panose="020B0604020202020204" pitchFamily="34" charset="0"/>
              <a:buChar char="•"/>
            </a:pPr>
            <a:r>
              <a:rPr lang="en-GB">
                <a:solidFill>
                  <a:srgbClr val="171926"/>
                </a:solidFill>
                <a:effectLst/>
                <a:latin typeface="Helvetica" pitchFamily="2" charset="0"/>
              </a:rPr>
              <a:t>Variable names do not contain symbols other than _</a:t>
            </a:r>
          </a:p>
          <a:p>
            <a:pPr marL="285750" indent="-285750">
              <a:lnSpc>
                <a:spcPct val="150000"/>
              </a:lnSpc>
              <a:buFont typeface="Arial" panose="020B0604020202020204" pitchFamily="34" charset="0"/>
              <a:buChar char="•"/>
            </a:pPr>
            <a:r>
              <a:rPr lang="en-GB">
                <a:solidFill>
                  <a:srgbClr val="171926"/>
                </a:solidFill>
                <a:effectLst/>
                <a:latin typeface="Helvetica" pitchFamily="2" charset="0"/>
              </a:rPr>
              <a:t>One observation per row</a:t>
            </a:r>
          </a:p>
          <a:p>
            <a:pPr marL="285750" indent="-285750">
              <a:lnSpc>
                <a:spcPct val="150000"/>
              </a:lnSpc>
              <a:buFont typeface="Arial" panose="020B0604020202020204" pitchFamily="34" charset="0"/>
              <a:buChar char="•"/>
            </a:pPr>
            <a:r>
              <a:rPr lang="en-GB">
                <a:solidFill>
                  <a:srgbClr val="171926"/>
                </a:solidFill>
                <a:effectLst/>
                <a:latin typeface="Helvetica" pitchFamily="2" charset="0"/>
              </a:rPr>
              <a:t>No comments or other content around the data table</a:t>
            </a:r>
          </a:p>
          <a:p>
            <a:pPr marL="285750" indent="-285750">
              <a:lnSpc>
                <a:spcPct val="150000"/>
              </a:lnSpc>
              <a:buFont typeface="Arial" panose="020B0604020202020204" pitchFamily="34" charset="0"/>
              <a:buChar char="•"/>
            </a:pPr>
            <a:r>
              <a:rPr lang="en-GB">
                <a:solidFill>
                  <a:srgbClr val="171926"/>
                </a:solidFill>
                <a:effectLst/>
                <a:latin typeface="Helvetica" pitchFamily="2" charset="0"/>
              </a:rPr>
              <a:t>Indicate missing values with NA</a:t>
            </a:r>
          </a:p>
        </p:txBody>
      </p:sp>
      <p:sp>
        <p:nvSpPr>
          <p:cNvPr id="10" name="TextBox 9">
            <a:extLst>
              <a:ext uri="{FF2B5EF4-FFF2-40B4-BE49-F238E27FC236}">
                <a16:creationId xmlns:a16="http://schemas.microsoft.com/office/drawing/2014/main" id="{870C3E8A-7619-9D65-E636-16084070220B}"/>
              </a:ext>
            </a:extLst>
          </p:cNvPr>
          <p:cNvSpPr txBox="1"/>
          <p:nvPr/>
        </p:nvSpPr>
        <p:spPr>
          <a:xfrm>
            <a:off x="632972" y="6197125"/>
            <a:ext cx="3362652" cy="369332"/>
          </a:xfrm>
          <a:prstGeom prst="rect">
            <a:avLst/>
          </a:prstGeom>
          <a:noFill/>
        </p:spPr>
        <p:txBody>
          <a:bodyPr wrap="none" rtlCol="0">
            <a:spAutoFit/>
          </a:bodyPr>
          <a:lstStyle/>
          <a:p>
            <a:r>
              <a:rPr lang="en-CH"/>
              <a:t>Example of a spreadsheet in Excel</a:t>
            </a:r>
          </a:p>
        </p:txBody>
      </p:sp>
      <p:pic>
        <p:nvPicPr>
          <p:cNvPr id="12" name="Picture 11">
            <a:extLst>
              <a:ext uri="{FF2B5EF4-FFF2-40B4-BE49-F238E27FC236}">
                <a16:creationId xmlns:a16="http://schemas.microsoft.com/office/drawing/2014/main" id="{01B2D8CB-3339-8B1C-0615-0B277A4EAE2C}"/>
              </a:ext>
            </a:extLst>
          </p:cNvPr>
          <p:cNvPicPr>
            <a:picLocks noChangeAspect="1"/>
          </p:cNvPicPr>
          <p:nvPr/>
        </p:nvPicPr>
        <p:blipFill>
          <a:blip r:embed="rId2"/>
          <a:srcRect b="26992"/>
          <a:stretch/>
        </p:blipFill>
        <p:spPr>
          <a:xfrm>
            <a:off x="473577" y="1048216"/>
            <a:ext cx="3681442" cy="5006896"/>
          </a:xfrm>
          <a:prstGeom prst="rect">
            <a:avLst/>
          </a:prstGeom>
        </p:spPr>
      </p:pic>
    </p:spTree>
    <p:extLst>
      <p:ext uri="{BB962C8B-B14F-4D97-AF65-F5344CB8AC3E}">
        <p14:creationId xmlns:p14="http://schemas.microsoft.com/office/powerpoint/2010/main" val="8089722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D2C20-D817-886D-CF84-804C2A03227F}"/>
            </a:ext>
          </a:extLst>
        </p:cNvPr>
        <p:cNvGrpSpPr/>
        <p:nvPr/>
      </p:nvGrpSpPr>
      <p:grpSpPr>
        <a:xfrm>
          <a:off x="0" y="0"/>
          <a:ext cx="0" cy="0"/>
          <a:chOff x="0" y="0"/>
          <a:chExt cx="0" cy="0"/>
        </a:xfrm>
      </p:grpSpPr>
      <p:sp>
        <p:nvSpPr>
          <p:cNvPr id="4" name="object 3">
            <a:extLst>
              <a:ext uri="{FF2B5EF4-FFF2-40B4-BE49-F238E27FC236}">
                <a16:creationId xmlns:a16="http://schemas.microsoft.com/office/drawing/2014/main" id="{BFF0D20D-C7F0-FAC3-CD62-BFF380E9DE79}"/>
              </a:ext>
            </a:extLst>
          </p:cNvPr>
          <p:cNvSpPr txBox="1">
            <a:spLocks/>
          </p:cNvSpPr>
          <p:nvPr/>
        </p:nvSpPr>
        <p:spPr>
          <a:xfrm>
            <a:off x="1340145" y="3608323"/>
            <a:ext cx="7136471" cy="2254463"/>
          </a:xfrm>
          <a:prstGeom prst="rect">
            <a:avLst/>
          </a:prstGeom>
        </p:spPr>
        <p:txBody>
          <a:bodyPr vert="horz" wrap="square" lIns="0" tIns="12700" rIns="0" bIns="0" rtlCol="0" anchor="t">
            <a:spAutoFit/>
          </a:bodyPr>
          <a:lstStyle>
            <a:lvl1pPr>
              <a:defRPr sz="4000" b="0" i="0">
                <a:solidFill>
                  <a:schemeClr val="accent1"/>
                </a:solidFill>
                <a:latin typeface="Calibri"/>
                <a:ea typeface="+mj-ea"/>
                <a:cs typeface="Calibri"/>
              </a:defRPr>
            </a:lvl1pPr>
          </a:lstStyle>
          <a:p>
            <a:pPr marL="12700">
              <a:spcBef>
                <a:spcPts val="100"/>
              </a:spcBef>
            </a:pPr>
            <a:r>
              <a:rPr lang="fr-CH" sz="3600" b="1" spc="-10">
                <a:ea typeface="Calibri"/>
              </a:rPr>
              <a:t>Graphics</a:t>
            </a:r>
            <a:endParaRPr lang="fr-CH" sz="3600" b="1" spc="-10">
              <a:latin typeface="Calibri"/>
              <a:ea typeface="Calibri"/>
              <a:cs typeface="Calibri"/>
            </a:endParaRPr>
          </a:p>
          <a:p>
            <a:pPr marL="12700">
              <a:spcBef>
                <a:spcPts val="100"/>
              </a:spcBef>
            </a:pPr>
            <a:endParaRPr lang="fr-CH" sz="3600" b="1" spc="-10">
              <a:latin typeface="Calibri"/>
              <a:cs typeface="Calibri"/>
            </a:endParaRPr>
          </a:p>
          <a:p>
            <a:pPr marL="12700">
              <a:spcBef>
                <a:spcPts val="100"/>
              </a:spcBef>
            </a:pPr>
            <a:endParaRPr lang="en-US" sz="3600">
              <a:solidFill>
                <a:schemeClr val="tx1"/>
              </a:solidFill>
            </a:endParaRPr>
          </a:p>
          <a:p>
            <a:pPr marL="12700">
              <a:spcBef>
                <a:spcPts val="100"/>
              </a:spcBef>
            </a:pPr>
            <a:endParaRPr lang="en-US" sz="3600">
              <a:solidFill>
                <a:schemeClr val="tx1"/>
              </a:solidFill>
            </a:endParaRPr>
          </a:p>
        </p:txBody>
      </p:sp>
      <p:grpSp>
        <p:nvGrpSpPr>
          <p:cNvPr id="5" name="object 4">
            <a:extLst>
              <a:ext uri="{FF2B5EF4-FFF2-40B4-BE49-F238E27FC236}">
                <a16:creationId xmlns:a16="http://schemas.microsoft.com/office/drawing/2014/main" id="{FA5FEA91-FB8A-0F7F-1A84-3A6CD5F7477F}"/>
              </a:ext>
            </a:extLst>
          </p:cNvPr>
          <p:cNvGrpSpPr/>
          <p:nvPr/>
        </p:nvGrpSpPr>
        <p:grpSpPr>
          <a:xfrm>
            <a:off x="441959" y="3550920"/>
            <a:ext cx="759460" cy="780415"/>
            <a:chOff x="441959" y="3550920"/>
            <a:chExt cx="759460" cy="780415"/>
          </a:xfrm>
        </p:grpSpPr>
        <p:pic>
          <p:nvPicPr>
            <p:cNvPr id="6" name="object 5">
              <a:extLst>
                <a:ext uri="{FF2B5EF4-FFF2-40B4-BE49-F238E27FC236}">
                  <a16:creationId xmlns:a16="http://schemas.microsoft.com/office/drawing/2014/main" id="{CD4F6D3F-A1E3-6EFD-4C08-6E5666CC5A6D}"/>
                </a:ext>
              </a:extLst>
            </p:cNvPr>
            <p:cNvPicPr/>
            <p:nvPr/>
          </p:nvPicPr>
          <p:blipFill>
            <a:blip r:embed="rId2" cstate="print"/>
            <a:stretch>
              <a:fillRect/>
            </a:stretch>
          </p:blipFill>
          <p:spPr>
            <a:xfrm>
              <a:off x="441959" y="3550920"/>
              <a:ext cx="758952" cy="780287"/>
            </a:xfrm>
            <a:prstGeom prst="rect">
              <a:avLst/>
            </a:prstGeom>
          </p:spPr>
        </p:pic>
        <p:pic>
          <p:nvPicPr>
            <p:cNvPr id="7" name="object 6">
              <a:extLst>
                <a:ext uri="{FF2B5EF4-FFF2-40B4-BE49-F238E27FC236}">
                  <a16:creationId xmlns:a16="http://schemas.microsoft.com/office/drawing/2014/main" id="{74A9D925-F826-AF3E-7247-4AD39F026E37}"/>
                </a:ext>
              </a:extLst>
            </p:cNvPr>
            <p:cNvPicPr/>
            <p:nvPr/>
          </p:nvPicPr>
          <p:blipFill>
            <a:blip r:embed="rId3" cstate="print"/>
            <a:stretch>
              <a:fillRect/>
            </a:stretch>
          </p:blipFill>
          <p:spPr>
            <a:xfrm>
              <a:off x="475487" y="3660648"/>
              <a:ext cx="691895" cy="637032"/>
            </a:xfrm>
            <a:prstGeom prst="rect">
              <a:avLst/>
            </a:prstGeom>
          </p:spPr>
        </p:pic>
        <p:sp>
          <p:nvSpPr>
            <p:cNvPr id="8" name="object 7">
              <a:extLst>
                <a:ext uri="{FF2B5EF4-FFF2-40B4-BE49-F238E27FC236}">
                  <a16:creationId xmlns:a16="http://schemas.microsoft.com/office/drawing/2014/main" id="{DFAF8BA9-62D9-CCF3-9D8E-FA4A1ECBF2B5}"/>
                </a:ext>
              </a:extLst>
            </p:cNvPr>
            <p:cNvSpPr/>
            <p:nvPr/>
          </p:nvSpPr>
          <p:spPr>
            <a:xfrm>
              <a:off x="533411" y="3602557"/>
              <a:ext cx="576580" cy="600075"/>
            </a:xfrm>
            <a:custGeom>
              <a:avLst/>
              <a:gdLst/>
              <a:ahLst/>
              <a:cxnLst/>
              <a:rect l="l" t="t" r="r" b="b"/>
              <a:pathLst>
                <a:path w="576580" h="600075">
                  <a:moveTo>
                    <a:pt x="479998" y="0"/>
                  </a:moveTo>
                  <a:lnTo>
                    <a:pt x="96001" y="0"/>
                  </a:lnTo>
                  <a:lnTo>
                    <a:pt x="58633" y="7544"/>
                  </a:lnTo>
                  <a:lnTo>
                    <a:pt x="28118" y="28118"/>
                  </a:lnTo>
                  <a:lnTo>
                    <a:pt x="7544" y="58633"/>
                  </a:lnTo>
                  <a:lnTo>
                    <a:pt x="0" y="96001"/>
                  </a:lnTo>
                  <a:lnTo>
                    <a:pt x="0" y="503956"/>
                  </a:lnTo>
                  <a:lnTo>
                    <a:pt x="7544" y="541324"/>
                  </a:lnTo>
                  <a:lnTo>
                    <a:pt x="28118" y="571839"/>
                  </a:lnTo>
                  <a:lnTo>
                    <a:pt x="58633" y="592413"/>
                  </a:lnTo>
                  <a:lnTo>
                    <a:pt x="96001" y="599958"/>
                  </a:lnTo>
                  <a:lnTo>
                    <a:pt x="479998" y="599958"/>
                  </a:lnTo>
                  <a:lnTo>
                    <a:pt x="517366" y="592413"/>
                  </a:lnTo>
                  <a:lnTo>
                    <a:pt x="547881" y="571839"/>
                  </a:lnTo>
                  <a:lnTo>
                    <a:pt x="568455" y="541324"/>
                  </a:lnTo>
                  <a:lnTo>
                    <a:pt x="575999" y="503956"/>
                  </a:lnTo>
                  <a:lnTo>
                    <a:pt x="575999" y="96001"/>
                  </a:lnTo>
                  <a:lnTo>
                    <a:pt x="568455" y="58633"/>
                  </a:lnTo>
                  <a:lnTo>
                    <a:pt x="547881" y="28118"/>
                  </a:lnTo>
                  <a:lnTo>
                    <a:pt x="517366" y="7544"/>
                  </a:lnTo>
                  <a:lnTo>
                    <a:pt x="479998" y="0"/>
                  </a:lnTo>
                  <a:close/>
                </a:path>
              </a:pathLst>
            </a:custGeom>
            <a:solidFill>
              <a:srgbClr val="575757"/>
            </a:solidFill>
          </p:spPr>
          <p:txBody>
            <a:bodyPr wrap="square" lIns="0" tIns="0" rIns="0" bIns="0" rtlCol="0"/>
            <a:lstStyle/>
            <a:p>
              <a:endParaRPr/>
            </a:p>
          </p:txBody>
        </p:sp>
        <p:sp>
          <p:nvSpPr>
            <p:cNvPr id="9" name="object 8">
              <a:extLst>
                <a:ext uri="{FF2B5EF4-FFF2-40B4-BE49-F238E27FC236}">
                  <a16:creationId xmlns:a16="http://schemas.microsoft.com/office/drawing/2014/main" id="{5227E3A0-D06D-4DE8-CE58-B4B5E3543E08}"/>
                </a:ext>
              </a:extLst>
            </p:cNvPr>
            <p:cNvSpPr/>
            <p:nvPr/>
          </p:nvSpPr>
          <p:spPr>
            <a:xfrm>
              <a:off x="533411" y="3602557"/>
              <a:ext cx="576580" cy="600075"/>
            </a:xfrm>
            <a:custGeom>
              <a:avLst/>
              <a:gdLst/>
              <a:ahLst/>
              <a:cxnLst/>
              <a:rect l="l" t="t" r="r" b="b"/>
              <a:pathLst>
                <a:path w="576580" h="600075">
                  <a:moveTo>
                    <a:pt x="0" y="96001"/>
                  </a:moveTo>
                  <a:lnTo>
                    <a:pt x="7544" y="58633"/>
                  </a:lnTo>
                  <a:lnTo>
                    <a:pt x="28118" y="28118"/>
                  </a:lnTo>
                  <a:lnTo>
                    <a:pt x="58633" y="7544"/>
                  </a:lnTo>
                  <a:lnTo>
                    <a:pt x="96001" y="0"/>
                  </a:lnTo>
                  <a:lnTo>
                    <a:pt x="479998" y="0"/>
                  </a:lnTo>
                  <a:lnTo>
                    <a:pt x="517366" y="7544"/>
                  </a:lnTo>
                  <a:lnTo>
                    <a:pt x="547881" y="28118"/>
                  </a:lnTo>
                  <a:lnTo>
                    <a:pt x="568455" y="58633"/>
                  </a:lnTo>
                  <a:lnTo>
                    <a:pt x="576000" y="96001"/>
                  </a:lnTo>
                  <a:lnTo>
                    <a:pt x="576000" y="503956"/>
                  </a:lnTo>
                  <a:lnTo>
                    <a:pt x="568455" y="541324"/>
                  </a:lnTo>
                  <a:lnTo>
                    <a:pt x="547881" y="571839"/>
                  </a:lnTo>
                  <a:lnTo>
                    <a:pt x="517366" y="592413"/>
                  </a:lnTo>
                  <a:lnTo>
                    <a:pt x="479998" y="599958"/>
                  </a:lnTo>
                  <a:lnTo>
                    <a:pt x="96001" y="599958"/>
                  </a:lnTo>
                  <a:lnTo>
                    <a:pt x="58633" y="592413"/>
                  </a:lnTo>
                  <a:lnTo>
                    <a:pt x="28118" y="571839"/>
                  </a:lnTo>
                  <a:lnTo>
                    <a:pt x="7544" y="541324"/>
                  </a:lnTo>
                  <a:lnTo>
                    <a:pt x="0" y="503956"/>
                  </a:lnTo>
                  <a:lnTo>
                    <a:pt x="0" y="96001"/>
                  </a:lnTo>
                  <a:close/>
                </a:path>
              </a:pathLst>
            </a:custGeom>
            <a:ln w="76200">
              <a:solidFill>
                <a:srgbClr val="FFFFFF"/>
              </a:solidFill>
            </a:ln>
          </p:spPr>
          <p:txBody>
            <a:bodyPr wrap="square" lIns="0" tIns="0" rIns="0" bIns="0" rtlCol="0"/>
            <a:lstStyle/>
            <a:p>
              <a:endParaRPr/>
            </a:p>
          </p:txBody>
        </p:sp>
      </p:grpSp>
      <p:sp>
        <p:nvSpPr>
          <p:cNvPr id="10" name="object 16">
            <a:extLst>
              <a:ext uri="{FF2B5EF4-FFF2-40B4-BE49-F238E27FC236}">
                <a16:creationId xmlns:a16="http://schemas.microsoft.com/office/drawing/2014/main" id="{402A154A-C4E7-06BB-0C85-C057BBAFD170}"/>
              </a:ext>
            </a:extLst>
          </p:cNvPr>
          <p:cNvSpPr txBox="1"/>
          <p:nvPr/>
        </p:nvSpPr>
        <p:spPr>
          <a:xfrm>
            <a:off x="667384" y="3733800"/>
            <a:ext cx="308610" cy="330200"/>
          </a:xfrm>
          <a:prstGeom prst="rect">
            <a:avLst/>
          </a:prstGeom>
        </p:spPr>
        <p:txBody>
          <a:bodyPr vert="horz" wrap="square" lIns="0" tIns="12700" rIns="0" bIns="0" rtlCol="0" anchor="t">
            <a:spAutoFit/>
          </a:bodyPr>
          <a:lstStyle/>
          <a:p>
            <a:pPr marL="12700">
              <a:lnSpc>
                <a:spcPct val="100000"/>
              </a:lnSpc>
              <a:spcBef>
                <a:spcPts val="100"/>
              </a:spcBef>
            </a:pPr>
            <a:r>
              <a:rPr lang="fr-CH" sz="2000" b="1">
                <a:solidFill>
                  <a:srgbClr val="FFFFFF"/>
                </a:solidFill>
                <a:latin typeface="Arial"/>
                <a:cs typeface="Arial"/>
              </a:rPr>
              <a:t>03</a:t>
            </a:r>
          </a:p>
        </p:txBody>
      </p:sp>
    </p:spTree>
    <p:extLst>
      <p:ext uri="{BB962C8B-B14F-4D97-AF65-F5344CB8AC3E}">
        <p14:creationId xmlns:p14="http://schemas.microsoft.com/office/powerpoint/2010/main" val="15907659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28201-706E-80B9-5653-EACD952731A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CDC1137-6D9C-FDEB-1C68-295377F026C4}"/>
              </a:ext>
            </a:extLst>
          </p:cNvPr>
          <p:cNvSpPr txBox="1"/>
          <p:nvPr/>
        </p:nvSpPr>
        <p:spPr>
          <a:xfrm>
            <a:off x="389949" y="1129033"/>
            <a:ext cx="8185150" cy="3184270"/>
          </a:xfrm>
          <a:prstGeom prst="rect">
            <a:avLst/>
          </a:prstGeom>
        </p:spPr>
        <p:txBody>
          <a:bodyPr vert="horz" wrap="square" lIns="0" tIns="9525" rIns="0" bIns="0" rtlCol="0" anchor="t">
            <a:spAutoFit/>
          </a:bodyPr>
          <a:lstStyle/>
          <a:p>
            <a:pPr>
              <a:lnSpc>
                <a:spcPct val="150000"/>
              </a:lnSpc>
            </a:pPr>
            <a:r>
              <a:rPr lang="en-GB" sz="2000" dirty="0">
                <a:solidFill>
                  <a:srgbClr val="171926"/>
                </a:solidFill>
                <a:ea typeface="+mn-lt"/>
                <a:cs typeface="+mn-lt"/>
              </a:rPr>
              <a:t>R is powerful for plotting graphs and figures. Several plotting systems, including:</a:t>
            </a:r>
            <a:endParaRPr lang="en-US">
              <a:ea typeface="+mn-lt"/>
              <a:cs typeface="+mn-lt"/>
            </a:endParaRPr>
          </a:p>
          <a:p>
            <a:pPr>
              <a:lnSpc>
                <a:spcPct val="150000"/>
              </a:lnSpc>
              <a:tabLst>
                <a:tab pos="278765" algn="l"/>
                <a:tab pos="279400" algn="l"/>
              </a:tabLst>
            </a:pPr>
            <a:r>
              <a:rPr lang="en-GB" sz="2000" dirty="0">
                <a:solidFill>
                  <a:srgbClr val="171926"/>
                </a:solidFill>
                <a:ea typeface="+mn-lt"/>
                <a:cs typeface="+mn-lt"/>
              </a:rPr>
              <a:t>• base </a:t>
            </a:r>
            <a:r>
              <a:rPr lang="en-GB" sz="2000" dirty="0">
                <a:solidFill>
                  <a:srgbClr val="171926"/>
                </a:solidFill>
                <a:effectLst/>
                <a:ea typeface="+mn-lt"/>
                <a:cs typeface="+mn-lt"/>
              </a:rPr>
              <a:t>(</a:t>
            </a:r>
            <a:r>
              <a:rPr lang="en-GB" sz="2000" dirty="0">
                <a:solidFill>
                  <a:srgbClr val="171926"/>
                </a:solidFill>
                <a:ea typeface="+mn-lt"/>
                <a:cs typeface="+mn-lt"/>
              </a:rPr>
              <a:t>i.e. graphics package, widely used, comes with basic R installation)</a:t>
            </a:r>
            <a:endParaRPr lang="en-GB">
              <a:ea typeface="Calibri"/>
              <a:cs typeface="Calibri"/>
            </a:endParaRPr>
          </a:p>
          <a:p>
            <a:pPr>
              <a:lnSpc>
                <a:spcPct val="150000"/>
              </a:lnSpc>
              <a:tabLst>
                <a:tab pos="278765" algn="l"/>
                <a:tab pos="279400" algn="l"/>
              </a:tabLst>
            </a:pPr>
            <a:r>
              <a:rPr lang="en-GB" sz="2000" dirty="0">
                <a:solidFill>
                  <a:srgbClr val="171926"/>
                </a:solidFill>
                <a:ea typeface="+mn-lt"/>
                <a:cs typeface="+mn-lt"/>
              </a:rPr>
              <a:t>• ggplot2 </a:t>
            </a:r>
            <a:r>
              <a:rPr lang="en-GB" sz="2000" dirty="0">
                <a:solidFill>
                  <a:srgbClr val="171926"/>
                </a:solidFill>
                <a:effectLst/>
                <a:ea typeface="+mn-lt"/>
                <a:cs typeface="+mn-lt"/>
              </a:rPr>
              <a:t>(</a:t>
            </a:r>
            <a:r>
              <a:rPr lang="en-GB" sz="2000" dirty="0">
                <a:solidFill>
                  <a:srgbClr val="171926"/>
                </a:solidFill>
                <a:ea typeface="+mn-lt"/>
                <a:cs typeface="+mn-lt"/>
              </a:rPr>
              <a:t>widely used in omics data analysis and others, implements </a:t>
            </a:r>
            <a:r>
              <a:rPr lang="en-GB" sz="2000" dirty="0">
                <a:solidFill>
                  <a:srgbClr val="171926"/>
                </a:solidFill>
                <a:effectLst/>
                <a:ea typeface="+mn-lt"/>
                <a:cs typeface="+mn-lt"/>
              </a:rPr>
              <a:t>the </a:t>
            </a:r>
            <a:r>
              <a:rPr lang="en-GB" sz="2000" dirty="0">
                <a:solidFill>
                  <a:srgbClr val="171926"/>
                </a:solidFill>
                <a:ea typeface="+mn-lt"/>
                <a:cs typeface="+mn-lt"/>
              </a:rPr>
              <a:t>Grammar of Graphics (Wilkinson,</a:t>
            </a:r>
            <a:endParaRPr lang="en-GB" dirty="0">
              <a:ea typeface="Calibri"/>
              <a:cs typeface="Calibri"/>
            </a:endParaRPr>
          </a:p>
          <a:p>
            <a:pPr>
              <a:lnSpc>
                <a:spcPct val="150000"/>
              </a:lnSpc>
              <a:tabLst>
                <a:tab pos="278765" algn="l"/>
                <a:tab pos="279400" algn="l"/>
              </a:tabLst>
            </a:pPr>
            <a:r>
              <a:rPr lang="en-GB" sz="2000" dirty="0">
                <a:solidFill>
                  <a:srgbClr val="171926"/>
                </a:solidFill>
                <a:ea typeface="+mn-lt"/>
                <a:cs typeface="+mn-lt"/>
              </a:rPr>
              <a:t>Springer (2005)))</a:t>
            </a:r>
            <a:endParaRPr lang="en-GB">
              <a:ea typeface="Calibri"/>
              <a:cs typeface="Calibri"/>
            </a:endParaRPr>
          </a:p>
          <a:p>
            <a:pPr>
              <a:lnSpc>
                <a:spcPct val="150000"/>
              </a:lnSpc>
              <a:tabLst>
                <a:tab pos="278765" algn="l"/>
                <a:tab pos="279400" algn="l"/>
              </a:tabLst>
            </a:pPr>
            <a:endParaRPr lang="en-GB" sz="2000">
              <a:solidFill>
                <a:srgbClr val="171926"/>
              </a:solidFill>
              <a:effectLst/>
              <a:latin typeface="Helvetica" pitchFamily="2" charset="0"/>
              <a:cs typeface="Helvetica"/>
            </a:endParaRPr>
          </a:p>
        </p:txBody>
      </p:sp>
      <p:sp>
        <p:nvSpPr>
          <p:cNvPr id="5" name="object 5">
            <a:extLst>
              <a:ext uri="{FF2B5EF4-FFF2-40B4-BE49-F238E27FC236}">
                <a16:creationId xmlns:a16="http://schemas.microsoft.com/office/drawing/2014/main" id="{4CC761F4-35DE-89B3-327B-453A3FC584E5}"/>
              </a:ext>
            </a:extLst>
          </p:cNvPr>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1990FB7A-BC79-F85F-3C40-4ED070B2B44D}"/>
              </a:ext>
            </a:extLst>
          </p:cNvPr>
          <p:cNvSpPr txBox="1">
            <a:spLocks noGrp="1"/>
          </p:cNvSpPr>
          <p:nvPr>
            <p:ph type="title"/>
          </p:nvPr>
        </p:nvSpPr>
        <p:spPr>
          <a:xfrm>
            <a:off x="389800" y="271779"/>
            <a:ext cx="7230200" cy="505267"/>
          </a:xfrm>
          <a:prstGeom prst="rect">
            <a:avLst/>
          </a:prstGeom>
        </p:spPr>
        <p:txBody>
          <a:bodyPr vert="horz" wrap="square" lIns="0" tIns="12700" rIns="0" bIns="0" rtlCol="0" anchor="t">
            <a:spAutoFit/>
          </a:bodyPr>
          <a:lstStyle/>
          <a:p>
            <a:pPr marL="12700">
              <a:spcBef>
                <a:spcPts val="100"/>
              </a:spcBef>
            </a:pPr>
            <a:r>
              <a:rPr lang="fr-CH" sz="3200">
                <a:ea typeface="Calibri"/>
              </a:rPr>
              <a:t>R </a:t>
            </a:r>
            <a:r>
              <a:rPr lang="fr-CH" sz="3200" err="1">
                <a:ea typeface="Calibri"/>
              </a:rPr>
              <a:t>graphics</a:t>
            </a:r>
          </a:p>
        </p:txBody>
      </p:sp>
      <p:sp>
        <p:nvSpPr>
          <p:cNvPr id="9" name="object 4">
            <a:extLst>
              <a:ext uri="{FF2B5EF4-FFF2-40B4-BE49-F238E27FC236}">
                <a16:creationId xmlns:a16="http://schemas.microsoft.com/office/drawing/2014/main" id="{8DB60825-73BD-4A4B-0C6C-56B4A26650EF}"/>
              </a:ext>
            </a:extLst>
          </p:cNvPr>
          <p:cNvSpPr txBox="1"/>
          <p:nvPr/>
        </p:nvSpPr>
        <p:spPr>
          <a:xfrm>
            <a:off x="423746" y="5354620"/>
            <a:ext cx="8302005" cy="677173"/>
          </a:xfrm>
          <a:prstGeom prst="rect">
            <a:avLst/>
          </a:prstGeom>
          <a:solidFill>
            <a:srgbClr val="1F497D"/>
          </a:solidFill>
        </p:spPr>
        <p:txBody>
          <a:bodyPr vert="horz" wrap="square" lIns="0" tIns="80645" rIns="0" bIns="0" rtlCol="0" anchor="t">
            <a:spAutoFit/>
          </a:bodyPr>
          <a:lstStyle/>
          <a:p>
            <a:pPr marL="449580" lvl="1" algn="ctr">
              <a:lnSpc>
                <a:spcPct val="101499"/>
              </a:lnSpc>
              <a:spcBef>
                <a:spcPts val="455"/>
              </a:spcBef>
              <a:tabLst>
                <a:tab pos="632460" algn="l"/>
              </a:tabLst>
            </a:pPr>
            <a:r>
              <a:rPr lang="en-US" sz="1950" b="1" spc="-20">
                <a:solidFill>
                  <a:srgbClr val="F6F6F6"/>
                </a:solidFill>
                <a:latin typeface="Comic Sans MS"/>
              </a:rPr>
              <a:t>They have very different syntaxes, cannot be mixed, and need to be learned separately.</a:t>
            </a:r>
            <a:endParaRPr lang="en-US">
              <a:ea typeface="Calibri"/>
              <a:cs typeface="Calibri"/>
            </a:endParaRPr>
          </a:p>
        </p:txBody>
      </p:sp>
    </p:spTree>
    <p:extLst>
      <p:ext uri="{BB962C8B-B14F-4D97-AF65-F5344CB8AC3E}">
        <p14:creationId xmlns:p14="http://schemas.microsoft.com/office/powerpoint/2010/main" val="2145397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28201-706E-80B9-5653-EACD952731A6}"/>
            </a:ext>
          </a:extLst>
        </p:cNvPr>
        <p:cNvGrpSpPr/>
        <p:nvPr/>
      </p:nvGrpSpPr>
      <p:grpSpPr>
        <a:xfrm>
          <a:off x="0" y="0"/>
          <a:ext cx="0" cy="0"/>
          <a:chOff x="0" y="0"/>
          <a:chExt cx="0" cy="0"/>
        </a:xfrm>
      </p:grpSpPr>
      <p:sp>
        <p:nvSpPr>
          <p:cNvPr id="5" name="object 5">
            <a:extLst>
              <a:ext uri="{FF2B5EF4-FFF2-40B4-BE49-F238E27FC236}">
                <a16:creationId xmlns:a16="http://schemas.microsoft.com/office/drawing/2014/main" id="{4CC761F4-35DE-89B3-327B-453A3FC584E5}"/>
              </a:ext>
            </a:extLst>
          </p:cNvPr>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1990FB7A-BC79-F85F-3C40-4ED070B2B44D}"/>
              </a:ext>
            </a:extLst>
          </p:cNvPr>
          <p:cNvSpPr txBox="1">
            <a:spLocks noGrp="1"/>
          </p:cNvSpPr>
          <p:nvPr>
            <p:ph type="title"/>
          </p:nvPr>
        </p:nvSpPr>
        <p:spPr>
          <a:xfrm>
            <a:off x="389800" y="271779"/>
            <a:ext cx="7230200" cy="505267"/>
          </a:xfrm>
          <a:prstGeom prst="rect">
            <a:avLst/>
          </a:prstGeom>
        </p:spPr>
        <p:txBody>
          <a:bodyPr vert="horz" wrap="square" lIns="0" tIns="12700" rIns="0" bIns="0" rtlCol="0" anchor="t">
            <a:spAutoFit/>
          </a:bodyPr>
          <a:lstStyle/>
          <a:p>
            <a:pPr marL="12700">
              <a:spcBef>
                <a:spcPts val="100"/>
              </a:spcBef>
            </a:pPr>
            <a:r>
              <a:rPr lang="fr-CH" sz="3200">
                <a:ea typeface="Calibri"/>
              </a:rPr>
              <a:t>R </a:t>
            </a:r>
            <a:r>
              <a:rPr lang="fr-CH" sz="3200" err="1">
                <a:ea typeface="Calibri"/>
              </a:rPr>
              <a:t>colors</a:t>
            </a:r>
            <a:r>
              <a:rPr lang="fr-CH" sz="3200">
                <a:ea typeface="Calibri"/>
              </a:rPr>
              <a:t> (col)</a:t>
            </a:r>
          </a:p>
        </p:txBody>
      </p:sp>
      <p:sp>
        <p:nvSpPr>
          <p:cNvPr id="7" name="TextBox 6">
            <a:extLst>
              <a:ext uri="{FF2B5EF4-FFF2-40B4-BE49-F238E27FC236}">
                <a16:creationId xmlns:a16="http://schemas.microsoft.com/office/drawing/2014/main" id="{4EE81B56-C7C3-8C1D-BCFA-7B38B5D3B42F}"/>
              </a:ext>
            </a:extLst>
          </p:cNvPr>
          <p:cNvSpPr txBox="1"/>
          <p:nvPr/>
        </p:nvSpPr>
        <p:spPr>
          <a:xfrm>
            <a:off x="572756" y="5749240"/>
            <a:ext cx="8609942" cy="1477328"/>
          </a:xfrm>
          <a:prstGeom prst="rect">
            <a:avLst/>
          </a:prstGeom>
          <a:noFill/>
        </p:spPr>
        <p:txBody>
          <a:bodyPr wrap="square" lIns="91440" tIns="45720" rIns="91440" bIns="45720" anchor="t">
            <a:spAutoFit/>
          </a:bodyPr>
          <a:lstStyle/>
          <a:p>
            <a:r>
              <a:rPr lang="en-US" dirty="0">
                <a:ea typeface="+mn-lt"/>
                <a:cs typeface="+mn-lt"/>
                <a:hlinkClick r:id="rId2"/>
              </a:rPr>
              <a:t>https://www.nceas.ucsb.edu/sites/default/files/2020-04/colorPaletteCheatsheet.pdf</a:t>
            </a:r>
            <a:endParaRPr lang="en-US"/>
          </a:p>
          <a:p>
            <a:endParaRPr lang="en-US" dirty="0">
              <a:ea typeface="+mn-lt"/>
              <a:cs typeface="+mn-lt"/>
            </a:endParaRPr>
          </a:p>
          <a:p>
            <a:r>
              <a:rPr lang="en-US" dirty="0">
                <a:ea typeface="+mn-lt"/>
                <a:cs typeface="+mn-lt"/>
                <a:hlinkClick r:id="rId3"/>
              </a:rPr>
              <a:t>http://www.stat.columbia.edu/~tzheng/files/Rcolor.pdf</a:t>
            </a:r>
            <a:endParaRPr lang="en-US"/>
          </a:p>
          <a:p>
            <a:endParaRPr lang="en-US" dirty="0">
              <a:ea typeface="+mn-lt"/>
              <a:cs typeface="+mn-lt"/>
            </a:endParaRPr>
          </a:p>
          <a:p>
            <a:endParaRPr lang="en-US" dirty="0">
              <a:ea typeface="+mn-lt"/>
              <a:cs typeface="+mn-lt"/>
            </a:endParaRPr>
          </a:p>
        </p:txBody>
      </p:sp>
      <p:pic>
        <p:nvPicPr>
          <p:cNvPr id="9" name="Picture 8">
            <a:extLst>
              <a:ext uri="{FF2B5EF4-FFF2-40B4-BE49-F238E27FC236}">
                <a16:creationId xmlns:a16="http://schemas.microsoft.com/office/drawing/2014/main" id="{1AB5CAD0-6540-A6F9-6489-D30BC5B049D0}"/>
              </a:ext>
            </a:extLst>
          </p:cNvPr>
          <p:cNvPicPr>
            <a:picLocks noChangeAspect="1"/>
          </p:cNvPicPr>
          <p:nvPr/>
        </p:nvPicPr>
        <p:blipFill>
          <a:blip r:embed="rId4"/>
          <a:stretch>
            <a:fillRect/>
          </a:stretch>
        </p:blipFill>
        <p:spPr>
          <a:xfrm>
            <a:off x="4004900" y="739428"/>
            <a:ext cx="4060929" cy="4656295"/>
          </a:xfrm>
          <a:prstGeom prst="rect">
            <a:avLst/>
          </a:prstGeom>
        </p:spPr>
      </p:pic>
      <p:sp>
        <p:nvSpPr>
          <p:cNvPr id="13" name="TextBox 12">
            <a:extLst>
              <a:ext uri="{FF2B5EF4-FFF2-40B4-BE49-F238E27FC236}">
                <a16:creationId xmlns:a16="http://schemas.microsoft.com/office/drawing/2014/main" id="{82329C3D-13E7-5278-0A1E-5564ADE446F5}"/>
              </a:ext>
            </a:extLst>
          </p:cNvPr>
          <p:cNvSpPr txBox="1"/>
          <p:nvPr/>
        </p:nvSpPr>
        <p:spPr>
          <a:xfrm>
            <a:off x="572756" y="2554921"/>
            <a:ext cx="4612192" cy="646331"/>
          </a:xfrm>
          <a:prstGeom prst="rect">
            <a:avLst/>
          </a:prstGeom>
          <a:noFill/>
        </p:spPr>
        <p:txBody>
          <a:bodyPr wrap="square">
            <a:spAutoFit/>
          </a:bodyPr>
          <a:lstStyle/>
          <a:p>
            <a:r>
              <a:rPr lang="en-GB">
                <a:solidFill>
                  <a:srgbClr val="171926"/>
                </a:solidFill>
                <a:effectLst/>
              </a:rPr>
              <a:t>657 built-in </a:t>
            </a:r>
            <a:r>
              <a:rPr lang="en-GB" err="1">
                <a:solidFill>
                  <a:srgbClr val="171926"/>
                </a:solidFill>
                <a:effectLst/>
              </a:rPr>
              <a:t>color</a:t>
            </a:r>
            <a:r>
              <a:rPr lang="en-GB">
                <a:solidFill>
                  <a:srgbClr val="171926"/>
                </a:solidFill>
                <a:effectLst/>
              </a:rPr>
              <a:t> names</a:t>
            </a:r>
          </a:p>
          <a:p>
            <a:r>
              <a:rPr lang="en-GB">
                <a:solidFill>
                  <a:srgbClr val="171926"/>
                </a:solidFill>
                <a:effectLst/>
              </a:rPr>
              <a:t>Here is a subset --&gt;</a:t>
            </a:r>
          </a:p>
        </p:txBody>
      </p:sp>
    </p:spTree>
    <p:extLst>
      <p:ext uri="{BB962C8B-B14F-4D97-AF65-F5344CB8AC3E}">
        <p14:creationId xmlns:p14="http://schemas.microsoft.com/office/powerpoint/2010/main" val="7699178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28201-706E-80B9-5653-EACD952731A6}"/>
            </a:ext>
          </a:extLst>
        </p:cNvPr>
        <p:cNvGrpSpPr/>
        <p:nvPr/>
      </p:nvGrpSpPr>
      <p:grpSpPr>
        <a:xfrm>
          <a:off x="0" y="0"/>
          <a:ext cx="0" cy="0"/>
          <a:chOff x="0" y="0"/>
          <a:chExt cx="0" cy="0"/>
        </a:xfrm>
      </p:grpSpPr>
      <p:sp>
        <p:nvSpPr>
          <p:cNvPr id="5" name="object 5">
            <a:extLst>
              <a:ext uri="{FF2B5EF4-FFF2-40B4-BE49-F238E27FC236}">
                <a16:creationId xmlns:a16="http://schemas.microsoft.com/office/drawing/2014/main" id="{4CC761F4-35DE-89B3-327B-453A3FC584E5}"/>
              </a:ext>
            </a:extLst>
          </p:cNvPr>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1990FB7A-BC79-F85F-3C40-4ED070B2B44D}"/>
              </a:ext>
            </a:extLst>
          </p:cNvPr>
          <p:cNvSpPr txBox="1">
            <a:spLocks noGrp="1"/>
          </p:cNvSpPr>
          <p:nvPr>
            <p:ph type="title"/>
          </p:nvPr>
        </p:nvSpPr>
        <p:spPr>
          <a:xfrm>
            <a:off x="389800" y="271779"/>
            <a:ext cx="7230200" cy="505267"/>
          </a:xfrm>
          <a:prstGeom prst="rect">
            <a:avLst/>
          </a:prstGeom>
        </p:spPr>
        <p:txBody>
          <a:bodyPr vert="horz" wrap="square" lIns="0" tIns="12700" rIns="0" bIns="0" rtlCol="0" anchor="t">
            <a:spAutoFit/>
          </a:bodyPr>
          <a:lstStyle/>
          <a:p>
            <a:pPr marL="12700">
              <a:spcBef>
                <a:spcPts val="100"/>
              </a:spcBef>
            </a:pPr>
            <a:r>
              <a:rPr lang="fr-CH" sz="3200">
                <a:ea typeface="Calibri"/>
              </a:rPr>
              <a:t>R </a:t>
            </a:r>
            <a:r>
              <a:rPr lang="fr-CH" sz="3200" err="1">
                <a:ea typeface="Calibri"/>
              </a:rPr>
              <a:t>plotting</a:t>
            </a:r>
            <a:r>
              <a:rPr lang="fr-CH" sz="3200">
                <a:ea typeface="Calibri"/>
              </a:rPr>
              <a:t> </a:t>
            </a:r>
            <a:r>
              <a:rPr lang="fr-CH" sz="3200" err="1">
                <a:ea typeface="Calibri"/>
              </a:rPr>
              <a:t>characters</a:t>
            </a:r>
            <a:r>
              <a:rPr lang="fr-CH" sz="3200">
                <a:ea typeface="Calibri"/>
              </a:rPr>
              <a:t> (pch)</a:t>
            </a:r>
          </a:p>
        </p:txBody>
      </p:sp>
      <p:pic>
        <p:nvPicPr>
          <p:cNvPr id="3" name="Picture 2">
            <a:extLst>
              <a:ext uri="{FF2B5EF4-FFF2-40B4-BE49-F238E27FC236}">
                <a16:creationId xmlns:a16="http://schemas.microsoft.com/office/drawing/2014/main" id="{B8F98FE2-0BB3-C2F7-60AE-DCBB575C1D3D}"/>
              </a:ext>
            </a:extLst>
          </p:cNvPr>
          <p:cNvPicPr>
            <a:picLocks noChangeAspect="1"/>
          </p:cNvPicPr>
          <p:nvPr/>
        </p:nvPicPr>
        <p:blipFill>
          <a:blip r:embed="rId2"/>
          <a:stretch>
            <a:fillRect/>
          </a:stretch>
        </p:blipFill>
        <p:spPr>
          <a:xfrm>
            <a:off x="2188766" y="1303907"/>
            <a:ext cx="4766469" cy="4888267"/>
          </a:xfrm>
          <a:prstGeom prst="rect">
            <a:avLst/>
          </a:prstGeom>
        </p:spPr>
      </p:pic>
    </p:spTree>
    <p:extLst>
      <p:ext uri="{BB962C8B-B14F-4D97-AF65-F5344CB8AC3E}">
        <p14:creationId xmlns:p14="http://schemas.microsoft.com/office/powerpoint/2010/main" val="4172802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a:xfrm>
            <a:off x="1718890" y="381000"/>
            <a:ext cx="5706220" cy="635000"/>
          </a:xfrm>
        </p:spPr>
        <p:txBody>
          <a:bodyPr/>
          <a:lstStyle/>
          <a:p>
            <a:pPr algn="ctr" eaLnBrk="1" hangingPunct="1"/>
            <a:r>
              <a:rPr lang="en-US">
                <a:latin typeface="Calibri" charset="0"/>
                <a:ea typeface="MS PGothic" charset="0"/>
              </a:rPr>
              <a:t>Tell us about yourself !</a:t>
            </a:r>
          </a:p>
        </p:txBody>
      </p:sp>
      <p:sp>
        <p:nvSpPr>
          <p:cNvPr id="17410" name="Content Placeholder 2"/>
          <p:cNvSpPr>
            <a:spLocks noGrp="1"/>
          </p:cNvSpPr>
          <p:nvPr>
            <p:ph idx="1"/>
          </p:nvPr>
        </p:nvSpPr>
        <p:spPr>
          <a:xfrm>
            <a:off x="1569403" y="2209800"/>
            <a:ext cx="6005195" cy="861774"/>
          </a:xfrm>
        </p:spPr>
        <p:txBody>
          <a:bodyPr/>
          <a:lstStyle/>
          <a:p>
            <a:pPr algn="ctr" eaLnBrk="1" hangingPunct="1"/>
            <a:r>
              <a:rPr lang="en-US" sz="2800">
                <a:latin typeface="Calibri" charset="0"/>
                <a:ea typeface="MS PGothic" charset="0"/>
              </a:rPr>
              <a:t>Share about yourself and your research, experience with programming, </a:t>
            </a:r>
            <a:r>
              <a:rPr lang="en-US" sz="2800" err="1">
                <a:latin typeface="Calibri" charset="0"/>
                <a:ea typeface="MS PGothic" charset="0"/>
              </a:rPr>
              <a:t>etc</a:t>
            </a:r>
            <a:endParaRPr lang="en-US" sz="2800">
              <a:latin typeface="Calibri" charset="0"/>
              <a:ea typeface="MS PGothic" charset="0"/>
            </a:endParaRPr>
          </a:p>
        </p:txBody>
      </p:sp>
      <p:sp>
        <p:nvSpPr>
          <p:cNvPr id="17411" name="TextBox 1"/>
          <p:cNvSpPr txBox="1">
            <a:spLocks noChangeArrowheads="1"/>
          </p:cNvSpPr>
          <p:nvPr/>
        </p:nvSpPr>
        <p:spPr bwMode="auto">
          <a:xfrm>
            <a:off x="6038850" y="6311900"/>
            <a:ext cx="1582738" cy="215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Calibri" charset="0"/>
                <a:ea typeface="MS PGothic" charset="0"/>
                <a:cs typeface="MS PGothic" charset="0"/>
              </a:defRPr>
            </a:lvl1pPr>
            <a:lvl2pPr marL="742950" indent="-285750">
              <a:defRPr sz="2400">
                <a:solidFill>
                  <a:schemeClr val="tx1"/>
                </a:solidFill>
                <a:latin typeface="Calibri" charset="0"/>
                <a:ea typeface="MS PGothic" charset="0"/>
                <a:cs typeface="MS PGothic" charset="0"/>
              </a:defRPr>
            </a:lvl2pPr>
            <a:lvl3pPr marL="1143000" indent="-228600">
              <a:defRPr sz="2400">
                <a:solidFill>
                  <a:schemeClr val="tx1"/>
                </a:solidFill>
                <a:latin typeface="Calibri" charset="0"/>
                <a:ea typeface="MS PGothic" charset="0"/>
                <a:cs typeface="MS PGothic" charset="0"/>
              </a:defRPr>
            </a:lvl3pPr>
            <a:lvl4pPr marL="1600200" indent="-228600">
              <a:defRPr sz="2400">
                <a:solidFill>
                  <a:schemeClr val="tx1"/>
                </a:solidFill>
                <a:latin typeface="Calibri" charset="0"/>
                <a:ea typeface="MS PGothic" charset="0"/>
                <a:cs typeface="MS PGothic" charset="0"/>
              </a:defRPr>
            </a:lvl4pPr>
            <a:lvl5pPr marL="2057400" indent="-22860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800">
                <a:solidFill>
                  <a:srgbClr val="000000"/>
                </a:solidFill>
              </a:rPr>
              <a:t>Photo by Scott Graham, Unsplash</a:t>
            </a:r>
          </a:p>
        </p:txBody>
      </p:sp>
      <p:sp>
        <p:nvSpPr>
          <p:cNvPr id="17412" name="Picture 2"/>
          <p:cNvSpPr>
            <a:spLocks noChangeAspect="1"/>
          </p:cNvSpPr>
          <p:nvPr/>
        </p:nvSpPr>
        <p:spPr bwMode="auto">
          <a:xfrm>
            <a:off x="4829175" y="4310063"/>
            <a:ext cx="3284538" cy="2179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fr-CH"/>
          </a:p>
        </p:txBody>
      </p:sp>
      <p:sp>
        <p:nvSpPr>
          <p:cNvPr id="17413" name="Rectangle 3"/>
          <p:cNvSpPr>
            <a:spLocks noChangeArrowheads="1"/>
          </p:cNvSpPr>
          <p:nvPr/>
        </p:nvSpPr>
        <p:spPr bwMode="auto">
          <a:xfrm>
            <a:off x="1174750" y="6294438"/>
            <a:ext cx="2051050" cy="215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eaLnBrk="1" hangingPunct="1"/>
            <a:r>
              <a:rPr lang="en-US" sz="800"/>
              <a:t>Photo by National Cancer Institute, Unsplash</a:t>
            </a:r>
          </a:p>
        </p:txBody>
      </p:sp>
      <p:sp>
        <p:nvSpPr>
          <p:cNvPr id="17414" name="Picture 4"/>
          <p:cNvSpPr>
            <a:spLocks noChangeAspect="1"/>
          </p:cNvSpPr>
          <p:nvPr/>
        </p:nvSpPr>
        <p:spPr bwMode="auto">
          <a:xfrm>
            <a:off x="996950" y="4305300"/>
            <a:ext cx="3273425" cy="2179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fr-CH"/>
          </a:p>
        </p:txBody>
      </p:sp>
      <p:pic>
        <p:nvPicPr>
          <p:cNvPr id="1741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35000" y="4114800"/>
            <a:ext cx="3273425" cy="2108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416"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05400" y="4114800"/>
            <a:ext cx="3454400" cy="2112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0792758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5056A0-0158-1514-04E0-2A3FF583BCF7}"/>
            </a:ext>
          </a:extLst>
        </p:cNvPr>
        <p:cNvGrpSpPr/>
        <p:nvPr/>
      </p:nvGrpSpPr>
      <p:grpSpPr>
        <a:xfrm>
          <a:off x="0" y="0"/>
          <a:ext cx="0" cy="0"/>
          <a:chOff x="0" y="0"/>
          <a:chExt cx="0" cy="0"/>
        </a:xfrm>
      </p:grpSpPr>
      <p:sp>
        <p:nvSpPr>
          <p:cNvPr id="5" name="object 5">
            <a:extLst>
              <a:ext uri="{FF2B5EF4-FFF2-40B4-BE49-F238E27FC236}">
                <a16:creationId xmlns:a16="http://schemas.microsoft.com/office/drawing/2014/main" id="{0765409F-1FB4-8C0A-12DB-CE896010E6ED}"/>
              </a:ext>
            </a:extLst>
          </p:cNvPr>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718CFBA8-D3CF-AD64-1917-9F2B2362928C}"/>
              </a:ext>
            </a:extLst>
          </p:cNvPr>
          <p:cNvSpPr txBox="1">
            <a:spLocks noGrp="1"/>
          </p:cNvSpPr>
          <p:nvPr>
            <p:ph type="title"/>
          </p:nvPr>
        </p:nvSpPr>
        <p:spPr>
          <a:xfrm>
            <a:off x="389800" y="271779"/>
            <a:ext cx="7230200" cy="505267"/>
          </a:xfrm>
          <a:prstGeom prst="rect">
            <a:avLst/>
          </a:prstGeom>
        </p:spPr>
        <p:txBody>
          <a:bodyPr vert="horz" wrap="square" lIns="0" tIns="12700" rIns="0" bIns="0" rtlCol="0" anchor="t">
            <a:spAutoFit/>
          </a:bodyPr>
          <a:lstStyle/>
          <a:p>
            <a:pPr marL="12700">
              <a:spcBef>
                <a:spcPts val="100"/>
              </a:spcBef>
            </a:pPr>
            <a:r>
              <a:rPr lang="fr-CH" sz="3200">
                <a:ea typeface="Calibri"/>
              </a:rPr>
              <a:t>R line types (lty)</a:t>
            </a:r>
          </a:p>
        </p:txBody>
      </p:sp>
      <p:pic>
        <p:nvPicPr>
          <p:cNvPr id="2" name="Picture 1">
            <a:extLst>
              <a:ext uri="{FF2B5EF4-FFF2-40B4-BE49-F238E27FC236}">
                <a16:creationId xmlns:a16="http://schemas.microsoft.com/office/drawing/2014/main" id="{28150350-DAD6-FD25-56DD-DF98FD9F54AA}"/>
              </a:ext>
            </a:extLst>
          </p:cNvPr>
          <p:cNvPicPr>
            <a:picLocks noChangeAspect="1"/>
          </p:cNvPicPr>
          <p:nvPr/>
        </p:nvPicPr>
        <p:blipFill>
          <a:blip r:embed="rId2"/>
          <a:stretch>
            <a:fillRect/>
          </a:stretch>
        </p:blipFill>
        <p:spPr>
          <a:xfrm>
            <a:off x="1208314" y="1280734"/>
            <a:ext cx="6934200" cy="4910163"/>
          </a:xfrm>
          <a:prstGeom prst="rect">
            <a:avLst/>
          </a:prstGeom>
        </p:spPr>
      </p:pic>
    </p:spTree>
    <p:extLst>
      <p:ext uri="{BB962C8B-B14F-4D97-AF65-F5344CB8AC3E}">
        <p14:creationId xmlns:p14="http://schemas.microsoft.com/office/powerpoint/2010/main" val="15030250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EF021C-FC3B-A2B0-F382-72D506EB7FC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F8C1BF1-4144-A440-628B-DC6828349F2C}"/>
              </a:ext>
            </a:extLst>
          </p:cNvPr>
          <p:cNvSpPr txBox="1"/>
          <p:nvPr/>
        </p:nvSpPr>
        <p:spPr>
          <a:xfrm>
            <a:off x="389949" y="1129033"/>
            <a:ext cx="8185150" cy="3645934"/>
          </a:xfrm>
          <a:prstGeom prst="rect">
            <a:avLst/>
          </a:prstGeom>
        </p:spPr>
        <p:txBody>
          <a:bodyPr vert="horz" wrap="square" lIns="0" tIns="9525" rIns="0" bIns="0" rtlCol="0" anchor="t">
            <a:spAutoFit/>
          </a:bodyPr>
          <a:lstStyle/>
          <a:p>
            <a:pPr>
              <a:lnSpc>
                <a:spcPct val="150000"/>
              </a:lnSpc>
            </a:pPr>
            <a:r>
              <a:rPr lang="en-GB" sz="2000">
                <a:solidFill>
                  <a:srgbClr val="171926"/>
                </a:solidFill>
                <a:ea typeface="+mn-lt"/>
                <a:cs typeface="+mn-lt"/>
              </a:rPr>
              <a:t>Plots are built up step by step with multiple function calls.</a:t>
            </a:r>
            <a:endParaRPr lang="en-US"/>
          </a:p>
          <a:p>
            <a:pPr>
              <a:lnSpc>
                <a:spcPct val="150000"/>
              </a:lnSpc>
            </a:pPr>
            <a:r>
              <a:rPr lang="en-GB" sz="2000" b="1">
                <a:solidFill>
                  <a:srgbClr val="171926"/>
                </a:solidFill>
                <a:ea typeface="+mn-lt"/>
                <a:cs typeface="+mn-lt"/>
              </a:rPr>
              <a:t>High-level graphics functions</a:t>
            </a:r>
            <a:r>
              <a:rPr lang="en-GB" sz="2000">
                <a:solidFill>
                  <a:srgbClr val="171926"/>
                </a:solidFill>
                <a:ea typeface="+mn-lt"/>
                <a:cs typeface="+mn-lt"/>
              </a:rPr>
              <a:t>:</a:t>
            </a:r>
            <a:endParaRPr lang="en-US"/>
          </a:p>
          <a:p>
            <a:pPr marL="342900" indent="-342900">
              <a:lnSpc>
                <a:spcPct val="150000"/>
              </a:lnSpc>
              <a:buFont typeface="Arial"/>
              <a:buChar char="•"/>
              <a:tabLst>
                <a:tab pos="278765" algn="l"/>
                <a:tab pos="279400" algn="l"/>
              </a:tabLst>
            </a:pPr>
            <a:r>
              <a:rPr lang="en-GB" sz="2000">
                <a:solidFill>
                  <a:srgbClr val="171926"/>
                </a:solidFill>
                <a:ea typeface="+mn-lt"/>
                <a:cs typeface="+mn-lt"/>
              </a:rPr>
              <a:t>Draw a new plot.</a:t>
            </a:r>
            <a:endParaRPr lang="en-GB">
              <a:ea typeface="Calibri"/>
              <a:cs typeface="Calibri"/>
            </a:endParaRPr>
          </a:p>
          <a:p>
            <a:pPr marL="342900" indent="-342900">
              <a:lnSpc>
                <a:spcPct val="150000"/>
              </a:lnSpc>
              <a:buFont typeface="Arial"/>
              <a:buChar char="•"/>
              <a:tabLst>
                <a:tab pos="278765" algn="l"/>
                <a:tab pos="279400" algn="l"/>
              </a:tabLst>
            </a:pPr>
            <a:r>
              <a:rPr lang="en-GB" sz="2000">
                <a:solidFill>
                  <a:srgbClr val="171926"/>
                </a:solidFill>
                <a:ea typeface="+mn-lt"/>
                <a:cs typeface="+mn-lt"/>
              </a:rPr>
              <a:t>Tailor its appearance with optional arguments.</a:t>
            </a:r>
            <a:endParaRPr lang="en-GB">
              <a:ea typeface="Calibri"/>
              <a:cs typeface="Calibri"/>
            </a:endParaRPr>
          </a:p>
          <a:p>
            <a:pPr>
              <a:lnSpc>
                <a:spcPct val="150000"/>
              </a:lnSpc>
              <a:tabLst>
                <a:tab pos="278765" algn="l"/>
                <a:tab pos="279400" algn="l"/>
              </a:tabLst>
            </a:pPr>
            <a:r>
              <a:rPr lang="en-GB" sz="2000" b="1">
                <a:solidFill>
                  <a:srgbClr val="171926"/>
                </a:solidFill>
                <a:ea typeface="+mn-lt"/>
                <a:cs typeface="+mn-lt"/>
              </a:rPr>
              <a:t>Low-level graphics functions</a:t>
            </a:r>
            <a:r>
              <a:rPr lang="en-GB" sz="2000">
                <a:solidFill>
                  <a:srgbClr val="171926"/>
                </a:solidFill>
                <a:ea typeface="+mn-lt"/>
                <a:cs typeface="+mn-lt"/>
              </a:rPr>
              <a:t>: add graphical elements to an existing plot, piece by piece.</a:t>
            </a:r>
            <a:endParaRPr lang="en-GB"/>
          </a:p>
          <a:p>
            <a:pPr>
              <a:lnSpc>
                <a:spcPct val="150000"/>
              </a:lnSpc>
              <a:tabLst>
                <a:tab pos="278765" algn="l"/>
                <a:tab pos="279400" algn="l"/>
              </a:tabLst>
            </a:pPr>
            <a:endParaRPr lang="en-GB" sz="2000">
              <a:solidFill>
                <a:srgbClr val="171926"/>
              </a:solidFill>
              <a:ea typeface="Calibri"/>
              <a:cs typeface="Calibri"/>
            </a:endParaRPr>
          </a:p>
          <a:p>
            <a:pPr>
              <a:lnSpc>
                <a:spcPct val="150000"/>
              </a:lnSpc>
              <a:tabLst>
                <a:tab pos="278765" algn="l"/>
                <a:tab pos="279400" algn="l"/>
              </a:tabLst>
            </a:pPr>
            <a:endParaRPr lang="en-GB" sz="2000">
              <a:solidFill>
                <a:srgbClr val="171926"/>
              </a:solidFill>
              <a:effectLst/>
              <a:latin typeface="Helvetica" pitchFamily="2" charset="0"/>
              <a:cs typeface="Helvetica"/>
            </a:endParaRPr>
          </a:p>
        </p:txBody>
      </p:sp>
      <p:sp>
        <p:nvSpPr>
          <p:cNvPr id="5" name="object 5">
            <a:extLst>
              <a:ext uri="{FF2B5EF4-FFF2-40B4-BE49-F238E27FC236}">
                <a16:creationId xmlns:a16="http://schemas.microsoft.com/office/drawing/2014/main" id="{88602472-EB3B-B8FF-186B-CFA1A7999CA8}"/>
              </a:ext>
            </a:extLst>
          </p:cNvPr>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6B37270F-0252-E0BB-9D94-32EA0607628F}"/>
              </a:ext>
            </a:extLst>
          </p:cNvPr>
          <p:cNvSpPr txBox="1">
            <a:spLocks noGrp="1"/>
          </p:cNvSpPr>
          <p:nvPr>
            <p:ph type="title"/>
          </p:nvPr>
        </p:nvSpPr>
        <p:spPr>
          <a:xfrm>
            <a:off x="389800" y="271779"/>
            <a:ext cx="7230200" cy="505267"/>
          </a:xfrm>
          <a:prstGeom prst="rect">
            <a:avLst/>
          </a:prstGeom>
        </p:spPr>
        <p:txBody>
          <a:bodyPr vert="horz" wrap="square" lIns="0" tIns="12700" rIns="0" bIns="0" rtlCol="0" anchor="t">
            <a:spAutoFit/>
          </a:bodyPr>
          <a:lstStyle/>
          <a:p>
            <a:pPr marL="12700">
              <a:spcBef>
                <a:spcPts val="100"/>
              </a:spcBef>
            </a:pPr>
            <a:r>
              <a:rPr lang="fr-CH" sz="3200">
                <a:ea typeface="Calibri"/>
              </a:rPr>
              <a:t>R base </a:t>
            </a:r>
            <a:r>
              <a:rPr lang="fr-CH" sz="3200" err="1">
                <a:ea typeface="Calibri"/>
              </a:rPr>
              <a:t>plotting</a:t>
            </a:r>
            <a:r>
              <a:rPr lang="fr-CH" sz="3200">
                <a:ea typeface="Calibri"/>
              </a:rPr>
              <a:t> system</a:t>
            </a:r>
          </a:p>
        </p:txBody>
      </p:sp>
    </p:spTree>
    <p:extLst>
      <p:ext uri="{BB962C8B-B14F-4D97-AF65-F5344CB8AC3E}">
        <p14:creationId xmlns:p14="http://schemas.microsoft.com/office/powerpoint/2010/main" val="42206063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D599F-B6B9-6E08-3666-20B4E151BAAB}"/>
              </a:ext>
            </a:extLst>
          </p:cNvPr>
          <p:cNvSpPr>
            <a:spLocks noGrp="1"/>
          </p:cNvSpPr>
          <p:nvPr>
            <p:ph type="title"/>
          </p:nvPr>
        </p:nvSpPr>
        <p:spPr>
          <a:xfrm>
            <a:off x="361987" y="253436"/>
            <a:ext cx="3465829" cy="635000"/>
          </a:xfrm>
        </p:spPr>
        <p:txBody>
          <a:bodyPr wrap="square" lIns="0" tIns="0" rIns="0" bIns="0" anchor="t">
            <a:spAutoFit/>
          </a:bodyPr>
          <a:lstStyle/>
          <a:p>
            <a:r>
              <a:rPr lang="en-US" dirty="0">
                <a:ea typeface="Calibri"/>
              </a:rPr>
              <a:t>ggplot2</a:t>
            </a:r>
            <a:endParaRPr lang="en-US" dirty="0"/>
          </a:p>
        </p:txBody>
      </p:sp>
      <p:sp>
        <p:nvSpPr>
          <p:cNvPr id="3" name="Text Placeholder 2">
            <a:extLst>
              <a:ext uri="{FF2B5EF4-FFF2-40B4-BE49-F238E27FC236}">
                <a16:creationId xmlns:a16="http://schemas.microsoft.com/office/drawing/2014/main" id="{47B70458-CDFF-0873-B8FE-8444B4B5B9B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99493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D2C20-D817-886D-CF84-804C2A03227F}"/>
            </a:ext>
          </a:extLst>
        </p:cNvPr>
        <p:cNvGrpSpPr/>
        <p:nvPr/>
      </p:nvGrpSpPr>
      <p:grpSpPr>
        <a:xfrm>
          <a:off x="0" y="0"/>
          <a:ext cx="0" cy="0"/>
          <a:chOff x="0" y="0"/>
          <a:chExt cx="0" cy="0"/>
        </a:xfrm>
      </p:grpSpPr>
      <p:sp>
        <p:nvSpPr>
          <p:cNvPr id="4" name="object 3">
            <a:extLst>
              <a:ext uri="{FF2B5EF4-FFF2-40B4-BE49-F238E27FC236}">
                <a16:creationId xmlns:a16="http://schemas.microsoft.com/office/drawing/2014/main" id="{BFF0D20D-C7F0-FAC3-CD62-BFF380E9DE79}"/>
              </a:ext>
            </a:extLst>
          </p:cNvPr>
          <p:cNvSpPr txBox="1">
            <a:spLocks/>
          </p:cNvSpPr>
          <p:nvPr/>
        </p:nvSpPr>
        <p:spPr>
          <a:xfrm>
            <a:off x="1340145" y="3608323"/>
            <a:ext cx="7136471" cy="2254463"/>
          </a:xfrm>
          <a:prstGeom prst="rect">
            <a:avLst/>
          </a:prstGeom>
        </p:spPr>
        <p:txBody>
          <a:bodyPr vert="horz" wrap="square" lIns="0" tIns="12700" rIns="0" bIns="0" rtlCol="0">
            <a:spAutoFit/>
          </a:bodyPr>
          <a:lstStyle>
            <a:lvl1pPr>
              <a:defRPr sz="4000" b="0" i="0">
                <a:solidFill>
                  <a:schemeClr val="accent1"/>
                </a:solidFill>
                <a:latin typeface="Calibri"/>
                <a:ea typeface="+mj-ea"/>
                <a:cs typeface="Calibri"/>
              </a:defRPr>
            </a:lvl1pPr>
          </a:lstStyle>
          <a:p>
            <a:pPr marL="12700">
              <a:spcBef>
                <a:spcPts val="100"/>
              </a:spcBef>
            </a:pPr>
            <a:r>
              <a:rPr lang="fr-CH" sz="3600" b="1" spc="-10">
                <a:latin typeface="Calibri"/>
                <a:cs typeface="Calibri"/>
              </a:rPr>
              <a:t>Basic </a:t>
            </a:r>
            <a:r>
              <a:rPr lang="fr-CH" sz="3600" b="1" spc="-10" err="1">
                <a:latin typeface="Calibri"/>
                <a:cs typeface="Calibri"/>
              </a:rPr>
              <a:t>Statistics</a:t>
            </a:r>
            <a:r>
              <a:rPr lang="fr-CH" sz="3600" b="1" spc="-10">
                <a:latin typeface="Calibri"/>
                <a:cs typeface="Calibri"/>
              </a:rPr>
              <a:t> in R</a:t>
            </a:r>
          </a:p>
          <a:p>
            <a:pPr marL="12700">
              <a:spcBef>
                <a:spcPts val="100"/>
              </a:spcBef>
            </a:pPr>
            <a:endParaRPr lang="fr-CH" sz="3600" b="1" spc="-10">
              <a:latin typeface="Calibri"/>
              <a:cs typeface="Calibri"/>
            </a:endParaRPr>
          </a:p>
          <a:p>
            <a:pPr marL="12700">
              <a:spcBef>
                <a:spcPts val="100"/>
              </a:spcBef>
            </a:pPr>
            <a:endParaRPr lang="en-US" sz="3600">
              <a:solidFill>
                <a:schemeClr val="tx1"/>
              </a:solidFill>
            </a:endParaRPr>
          </a:p>
          <a:p>
            <a:pPr marL="12700">
              <a:spcBef>
                <a:spcPts val="100"/>
              </a:spcBef>
            </a:pPr>
            <a:endParaRPr lang="en-US" sz="3600">
              <a:solidFill>
                <a:schemeClr val="tx1"/>
              </a:solidFill>
            </a:endParaRPr>
          </a:p>
        </p:txBody>
      </p:sp>
      <p:grpSp>
        <p:nvGrpSpPr>
          <p:cNvPr id="5" name="object 4">
            <a:extLst>
              <a:ext uri="{FF2B5EF4-FFF2-40B4-BE49-F238E27FC236}">
                <a16:creationId xmlns:a16="http://schemas.microsoft.com/office/drawing/2014/main" id="{FA5FEA91-FB8A-0F7F-1A84-3A6CD5F7477F}"/>
              </a:ext>
            </a:extLst>
          </p:cNvPr>
          <p:cNvGrpSpPr/>
          <p:nvPr/>
        </p:nvGrpSpPr>
        <p:grpSpPr>
          <a:xfrm>
            <a:off x="441959" y="3550920"/>
            <a:ext cx="759460" cy="780415"/>
            <a:chOff x="441959" y="3550920"/>
            <a:chExt cx="759460" cy="780415"/>
          </a:xfrm>
        </p:grpSpPr>
        <p:pic>
          <p:nvPicPr>
            <p:cNvPr id="6" name="object 5">
              <a:extLst>
                <a:ext uri="{FF2B5EF4-FFF2-40B4-BE49-F238E27FC236}">
                  <a16:creationId xmlns:a16="http://schemas.microsoft.com/office/drawing/2014/main" id="{CD4F6D3F-A1E3-6EFD-4C08-6E5666CC5A6D}"/>
                </a:ext>
              </a:extLst>
            </p:cNvPr>
            <p:cNvPicPr/>
            <p:nvPr/>
          </p:nvPicPr>
          <p:blipFill>
            <a:blip r:embed="rId2" cstate="print"/>
            <a:stretch>
              <a:fillRect/>
            </a:stretch>
          </p:blipFill>
          <p:spPr>
            <a:xfrm>
              <a:off x="441959" y="3550920"/>
              <a:ext cx="758952" cy="780287"/>
            </a:xfrm>
            <a:prstGeom prst="rect">
              <a:avLst/>
            </a:prstGeom>
          </p:spPr>
        </p:pic>
        <p:pic>
          <p:nvPicPr>
            <p:cNvPr id="7" name="object 6">
              <a:extLst>
                <a:ext uri="{FF2B5EF4-FFF2-40B4-BE49-F238E27FC236}">
                  <a16:creationId xmlns:a16="http://schemas.microsoft.com/office/drawing/2014/main" id="{74A9D925-F826-AF3E-7247-4AD39F026E37}"/>
                </a:ext>
              </a:extLst>
            </p:cNvPr>
            <p:cNvPicPr/>
            <p:nvPr/>
          </p:nvPicPr>
          <p:blipFill>
            <a:blip r:embed="rId3" cstate="print"/>
            <a:stretch>
              <a:fillRect/>
            </a:stretch>
          </p:blipFill>
          <p:spPr>
            <a:xfrm>
              <a:off x="475487" y="3660648"/>
              <a:ext cx="691895" cy="637032"/>
            </a:xfrm>
            <a:prstGeom prst="rect">
              <a:avLst/>
            </a:prstGeom>
          </p:spPr>
        </p:pic>
        <p:sp>
          <p:nvSpPr>
            <p:cNvPr id="8" name="object 7">
              <a:extLst>
                <a:ext uri="{FF2B5EF4-FFF2-40B4-BE49-F238E27FC236}">
                  <a16:creationId xmlns:a16="http://schemas.microsoft.com/office/drawing/2014/main" id="{DFAF8BA9-62D9-CCF3-9D8E-FA4A1ECBF2B5}"/>
                </a:ext>
              </a:extLst>
            </p:cNvPr>
            <p:cNvSpPr/>
            <p:nvPr/>
          </p:nvSpPr>
          <p:spPr>
            <a:xfrm>
              <a:off x="533411" y="3602557"/>
              <a:ext cx="576580" cy="600075"/>
            </a:xfrm>
            <a:custGeom>
              <a:avLst/>
              <a:gdLst/>
              <a:ahLst/>
              <a:cxnLst/>
              <a:rect l="l" t="t" r="r" b="b"/>
              <a:pathLst>
                <a:path w="576580" h="600075">
                  <a:moveTo>
                    <a:pt x="479998" y="0"/>
                  </a:moveTo>
                  <a:lnTo>
                    <a:pt x="96001" y="0"/>
                  </a:lnTo>
                  <a:lnTo>
                    <a:pt x="58633" y="7544"/>
                  </a:lnTo>
                  <a:lnTo>
                    <a:pt x="28118" y="28118"/>
                  </a:lnTo>
                  <a:lnTo>
                    <a:pt x="7544" y="58633"/>
                  </a:lnTo>
                  <a:lnTo>
                    <a:pt x="0" y="96001"/>
                  </a:lnTo>
                  <a:lnTo>
                    <a:pt x="0" y="503956"/>
                  </a:lnTo>
                  <a:lnTo>
                    <a:pt x="7544" y="541324"/>
                  </a:lnTo>
                  <a:lnTo>
                    <a:pt x="28118" y="571839"/>
                  </a:lnTo>
                  <a:lnTo>
                    <a:pt x="58633" y="592413"/>
                  </a:lnTo>
                  <a:lnTo>
                    <a:pt x="96001" y="599958"/>
                  </a:lnTo>
                  <a:lnTo>
                    <a:pt x="479998" y="599958"/>
                  </a:lnTo>
                  <a:lnTo>
                    <a:pt x="517366" y="592413"/>
                  </a:lnTo>
                  <a:lnTo>
                    <a:pt x="547881" y="571839"/>
                  </a:lnTo>
                  <a:lnTo>
                    <a:pt x="568455" y="541324"/>
                  </a:lnTo>
                  <a:lnTo>
                    <a:pt x="575999" y="503956"/>
                  </a:lnTo>
                  <a:lnTo>
                    <a:pt x="575999" y="96001"/>
                  </a:lnTo>
                  <a:lnTo>
                    <a:pt x="568455" y="58633"/>
                  </a:lnTo>
                  <a:lnTo>
                    <a:pt x="547881" y="28118"/>
                  </a:lnTo>
                  <a:lnTo>
                    <a:pt x="517366" y="7544"/>
                  </a:lnTo>
                  <a:lnTo>
                    <a:pt x="479998" y="0"/>
                  </a:lnTo>
                  <a:close/>
                </a:path>
              </a:pathLst>
            </a:custGeom>
            <a:solidFill>
              <a:srgbClr val="575757"/>
            </a:solidFill>
          </p:spPr>
          <p:txBody>
            <a:bodyPr wrap="square" lIns="0" tIns="0" rIns="0" bIns="0" rtlCol="0"/>
            <a:lstStyle/>
            <a:p>
              <a:endParaRPr/>
            </a:p>
          </p:txBody>
        </p:sp>
        <p:sp>
          <p:nvSpPr>
            <p:cNvPr id="9" name="object 8">
              <a:extLst>
                <a:ext uri="{FF2B5EF4-FFF2-40B4-BE49-F238E27FC236}">
                  <a16:creationId xmlns:a16="http://schemas.microsoft.com/office/drawing/2014/main" id="{5227E3A0-D06D-4DE8-CE58-B4B5E3543E08}"/>
                </a:ext>
              </a:extLst>
            </p:cNvPr>
            <p:cNvSpPr/>
            <p:nvPr/>
          </p:nvSpPr>
          <p:spPr>
            <a:xfrm>
              <a:off x="533411" y="3602557"/>
              <a:ext cx="576580" cy="600075"/>
            </a:xfrm>
            <a:custGeom>
              <a:avLst/>
              <a:gdLst/>
              <a:ahLst/>
              <a:cxnLst/>
              <a:rect l="l" t="t" r="r" b="b"/>
              <a:pathLst>
                <a:path w="576580" h="600075">
                  <a:moveTo>
                    <a:pt x="0" y="96001"/>
                  </a:moveTo>
                  <a:lnTo>
                    <a:pt x="7544" y="58633"/>
                  </a:lnTo>
                  <a:lnTo>
                    <a:pt x="28118" y="28118"/>
                  </a:lnTo>
                  <a:lnTo>
                    <a:pt x="58633" y="7544"/>
                  </a:lnTo>
                  <a:lnTo>
                    <a:pt x="96001" y="0"/>
                  </a:lnTo>
                  <a:lnTo>
                    <a:pt x="479998" y="0"/>
                  </a:lnTo>
                  <a:lnTo>
                    <a:pt x="517366" y="7544"/>
                  </a:lnTo>
                  <a:lnTo>
                    <a:pt x="547881" y="28118"/>
                  </a:lnTo>
                  <a:lnTo>
                    <a:pt x="568455" y="58633"/>
                  </a:lnTo>
                  <a:lnTo>
                    <a:pt x="576000" y="96001"/>
                  </a:lnTo>
                  <a:lnTo>
                    <a:pt x="576000" y="503956"/>
                  </a:lnTo>
                  <a:lnTo>
                    <a:pt x="568455" y="541324"/>
                  </a:lnTo>
                  <a:lnTo>
                    <a:pt x="547881" y="571839"/>
                  </a:lnTo>
                  <a:lnTo>
                    <a:pt x="517366" y="592413"/>
                  </a:lnTo>
                  <a:lnTo>
                    <a:pt x="479998" y="599958"/>
                  </a:lnTo>
                  <a:lnTo>
                    <a:pt x="96001" y="599958"/>
                  </a:lnTo>
                  <a:lnTo>
                    <a:pt x="58633" y="592413"/>
                  </a:lnTo>
                  <a:lnTo>
                    <a:pt x="28118" y="571839"/>
                  </a:lnTo>
                  <a:lnTo>
                    <a:pt x="7544" y="541324"/>
                  </a:lnTo>
                  <a:lnTo>
                    <a:pt x="0" y="503956"/>
                  </a:lnTo>
                  <a:lnTo>
                    <a:pt x="0" y="96001"/>
                  </a:lnTo>
                  <a:close/>
                </a:path>
              </a:pathLst>
            </a:custGeom>
            <a:ln w="76200">
              <a:solidFill>
                <a:srgbClr val="FFFFFF"/>
              </a:solidFill>
            </a:ln>
          </p:spPr>
          <p:txBody>
            <a:bodyPr wrap="square" lIns="0" tIns="0" rIns="0" bIns="0" rtlCol="0"/>
            <a:lstStyle/>
            <a:p>
              <a:endParaRPr/>
            </a:p>
          </p:txBody>
        </p:sp>
      </p:grpSp>
      <p:sp>
        <p:nvSpPr>
          <p:cNvPr id="10" name="object 16">
            <a:extLst>
              <a:ext uri="{FF2B5EF4-FFF2-40B4-BE49-F238E27FC236}">
                <a16:creationId xmlns:a16="http://schemas.microsoft.com/office/drawing/2014/main" id="{402A154A-C4E7-06BB-0C85-C057BBAFD170}"/>
              </a:ext>
            </a:extLst>
          </p:cNvPr>
          <p:cNvSpPr txBox="1"/>
          <p:nvPr/>
        </p:nvSpPr>
        <p:spPr>
          <a:xfrm>
            <a:off x="667384" y="3733800"/>
            <a:ext cx="308610" cy="330200"/>
          </a:xfrm>
          <a:prstGeom prst="rect">
            <a:avLst/>
          </a:prstGeom>
        </p:spPr>
        <p:txBody>
          <a:bodyPr vert="horz" wrap="square" lIns="0" tIns="12700" rIns="0" bIns="0" rtlCol="0">
            <a:spAutoFit/>
          </a:bodyPr>
          <a:lstStyle/>
          <a:p>
            <a:pPr marL="12700">
              <a:lnSpc>
                <a:spcPct val="100000"/>
              </a:lnSpc>
              <a:spcBef>
                <a:spcPts val="100"/>
              </a:spcBef>
            </a:pPr>
            <a:r>
              <a:rPr sz="2000" b="1">
                <a:solidFill>
                  <a:srgbClr val="FFFFFF"/>
                </a:solidFill>
                <a:latin typeface="Arial"/>
                <a:cs typeface="Arial"/>
              </a:rPr>
              <a:t>0</a:t>
            </a:r>
            <a:r>
              <a:rPr lang="fr-CH" sz="2000" b="1">
                <a:solidFill>
                  <a:srgbClr val="FFFFFF"/>
                </a:solidFill>
                <a:latin typeface="Arial"/>
                <a:cs typeface="Arial"/>
              </a:rPr>
              <a:t>4</a:t>
            </a:r>
            <a:endParaRPr sz="2000">
              <a:latin typeface="Arial"/>
              <a:cs typeface="Arial"/>
            </a:endParaRPr>
          </a:p>
        </p:txBody>
      </p:sp>
    </p:spTree>
    <p:extLst>
      <p:ext uri="{BB962C8B-B14F-4D97-AF65-F5344CB8AC3E}">
        <p14:creationId xmlns:p14="http://schemas.microsoft.com/office/powerpoint/2010/main" val="24570379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28201-706E-80B9-5653-EACD952731A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CDC1137-6D9C-FDEB-1C68-295377F026C4}"/>
              </a:ext>
            </a:extLst>
          </p:cNvPr>
          <p:cNvSpPr txBox="1"/>
          <p:nvPr/>
        </p:nvSpPr>
        <p:spPr>
          <a:xfrm>
            <a:off x="389949" y="1129033"/>
            <a:ext cx="8185150" cy="1302280"/>
          </a:xfrm>
          <a:prstGeom prst="rect">
            <a:avLst/>
          </a:prstGeom>
        </p:spPr>
        <p:txBody>
          <a:bodyPr vert="horz" wrap="square" lIns="0" tIns="9525" rIns="0" bIns="0" rtlCol="0" anchor="t">
            <a:spAutoFit/>
          </a:bodyPr>
          <a:lstStyle/>
          <a:p>
            <a:r>
              <a:rPr lang="en-GB" sz="2000">
                <a:solidFill>
                  <a:srgbClr val="171926"/>
                </a:solidFill>
                <a:effectLst/>
                <a:latin typeface="Helvetica" pitchFamily="2" charset="0"/>
              </a:rPr>
              <a:t>Two hypotheses in competition:</a:t>
            </a:r>
          </a:p>
          <a:p>
            <a:pPr marL="279400" indent="-266700">
              <a:lnSpc>
                <a:spcPct val="100000"/>
              </a:lnSpc>
              <a:spcBef>
                <a:spcPts val="625"/>
              </a:spcBef>
              <a:buFont typeface="Arial"/>
              <a:buChar char="•"/>
              <a:tabLst>
                <a:tab pos="278765" algn="l"/>
                <a:tab pos="279400" algn="l"/>
              </a:tabLst>
            </a:pPr>
            <a:r>
              <a:rPr lang="en-GB">
                <a:solidFill>
                  <a:srgbClr val="171926"/>
                </a:solidFill>
                <a:effectLst/>
                <a:latin typeface="Helvetica" pitchFamily="2" charset="0"/>
              </a:rPr>
              <a:t>H0: the NULL hypothesis (usually the most conservative – e.g., “no difference”) </a:t>
            </a:r>
          </a:p>
          <a:p>
            <a:pPr marL="279400" indent="-266700">
              <a:lnSpc>
                <a:spcPct val="100000"/>
              </a:lnSpc>
              <a:spcBef>
                <a:spcPts val="625"/>
              </a:spcBef>
              <a:buFont typeface="Arial"/>
              <a:buChar char="•"/>
              <a:tabLst>
                <a:tab pos="278765" algn="l"/>
                <a:tab pos="279400" algn="l"/>
              </a:tabLst>
            </a:pPr>
            <a:r>
              <a:rPr lang="en-GB">
                <a:solidFill>
                  <a:srgbClr val="171926"/>
                </a:solidFill>
                <a:effectLst/>
                <a:latin typeface="Helvetica" pitchFamily="2" charset="0"/>
              </a:rPr>
              <a:t>H1: the alternative hypothesis (usually the one we are actually interested in)</a:t>
            </a:r>
          </a:p>
        </p:txBody>
      </p:sp>
      <p:sp>
        <p:nvSpPr>
          <p:cNvPr id="5" name="object 5">
            <a:extLst>
              <a:ext uri="{FF2B5EF4-FFF2-40B4-BE49-F238E27FC236}">
                <a16:creationId xmlns:a16="http://schemas.microsoft.com/office/drawing/2014/main" id="{4CC761F4-35DE-89B3-327B-453A3FC584E5}"/>
              </a:ext>
            </a:extLst>
          </p:cNvPr>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1990FB7A-BC79-F85F-3C40-4ED070B2B44D}"/>
              </a:ext>
            </a:extLst>
          </p:cNvPr>
          <p:cNvSpPr txBox="1">
            <a:spLocks noGrp="1"/>
          </p:cNvSpPr>
          <p:nvPr>
            <p:ph type="title"/>
          </p:nvPr>
        </p:nvSpPr>
        <p:spPr>
          <a:xfrm>
            <a:off x="389800" y="271779"/>
            <a:ext cx="7230200" cy="505267"/>
          </a:xfrm>
          <a:prstGeom prst="rect">
            <a:avLst/>
          </a:prstGeom>
        </p:spPr>
        <p:txBody>
          <a:bodyPr vert="horz" wrap="square" lIns="0" tIns="12700" rIns="0" bIns="0" rtlCol="0">
            <a:spAutoFit/>
          </a:bodyPr>
          <a:lstStyle/>
          <a:p>
            <a:pPr marL="12700">
              <a:lnSpc>
                <a:spcPct val="100000"/>
              </a:lnSpc>
              <a:spcBef>
                <a:spcPts val="100"/>
              </a:spcBef>
            </a:pPr>
            <a:r>
              <a:rPr lang="fr-CH" sz="3200" err="1"/>
              <a:t>Statistical</a:t>
            </a:r>
            <a:r>
              <a:rPr lang="fr-CH" sz="3200"/>
              <a:t> </a:t>
            </a:r>
            <a:r>
              <a:rPr lang="fr-CH" sz="3200" err="1"/>
              <a:t>hypothesis</a:t>
            </a:r>
            <a:r>
              <a:rPr lang="fr-CH" sz="3200"/>
              <a:t> </a:t>
            </a:r>
            <a:r>
              <a:rPr lang="fr-CH" sz="3200" err="1"/>
              <a:t>testing</a:t>
            </a:r>
            <a:endParaRPr sz="3200"/>
          </a:p>
        </p:txBody>
      </p:sp>
      <p:sp>
        <p:nvSpPr>
          <p:cNvPr id="3" name="object 2">
            <a:extLst>
              <a:ext uri="{FF2B5EF4-FFF2-40B4-BE49-F238E27FC236}">
                <a16:creationId xmlns:a16="http://schemas.microsoft.com/office/drawing/2014/main" id="{B87CF6D4-1C86-4C87-4020-F8E38CAF6E27}"/>
              </a:ext>
            </a:extLst>
          </p:cNvPr>
          <p:cNvSpPr txBox="1"/>
          <p:nvPr/>
        </p:nvSpPr>
        <p:spPr>
          <a:xfrm>
            <a:off x="389800" y="2793116"/>
            <a:ext cx="8330454" cy="1933222"/>
          </a:xfrm>
          <a:prstGeom prst="rect">
            <a:avLst/>
          </a:prstGeom>
        </p:spPr>
        <p:txBody>
          <a:bodyPr vert="horz" wrap="square" lIns="0" tIns="9525" rIns="0" bIns="0" rtlCol="0" anchor="t">
            <a:spAutoFit/>
          </a:bodyPr>
          <a:lstStyle/>
          <a:p>
            <a:r>
              <a:rPr lang="en-GB" sz="2000">
                <a:solidFill>
                  <a:srgbClr val="171926"/>
                </a:solidFill>
                <a:effectLst/>
                <a:latin typeface="Helvetica" pitchFamily="2" charset="0"/>
              </a:rPr>
              <a:t>Example:</a:t>
            </a:r>
          </a:p>
          <a:p>
            <a:pPr marL="279400" indent="-266700">
              <a:lnSpc>
                <a:spcPct val="100000"/>
              </a:lnSpc>
              <a:spcBef>
                <a:spcPts val="625"/>
              </a:spcBef>
              <a:buFont typeface="Arial"/>
              <a:buChar char="•"/>
              <a:tabLst>
                <a:tab pos="278765" algn="l"/>
                <a:tab pos="279400" algn="l"/>
              </a:tabLst>
            </a:pPr>
            <a:r>
              <a:rPr lang="en-GB">
                <a:solidFill>
                  <a:srgbClr val="171926"/>
                </a:solidFill>
                <a:latin typeface="Helvetica" pitchFamily="2" charset="0"/>
              </a:rPr>
              <a:t>H0: « There is no difference in the expression of a gene between two given subtypes of melanoma»</a:t>
            </a:r>
          </a:p>
          <a:p>
            <a:pPr marL="279400" indent="-266700">
              <a:lnSpc>
                <a:spcPct val="100000"/>
              </a:lnSpc>
              <a:spcBef>
                <a:spcPts val="625"/>
              </a:spcBef>
              <a:buFont typeface="Arial"/>
              <a:buChar char="•"/>
              <a:tabLst>
                <a:tab pos="278765" algn="l"/>
                <a:tab pos="279400" algn="l"/>
              </a:tabLst>
            </a:pPr>
            <a:r>
              <a:rPr lang="en-GB">
                <a:solidFill>
                  <a:srgbClr val="171926"/>
                </a:solidFill>
                <a:effectLst/>
                <a:latin typeface="Helvetica" pitchFamily="2" charset="0"/>
              </a:rPr>
              <a:t>H1: « The average expression of a gene is different in two given subtypes of melanoma»</a:t>
            </a:r>
          </a:p>
          <a:p>
            <a:pPr marL="279400" indent="-266700">
              <a:lnSpc>
                <a:spcPct val="100000"/>
              </a:lnSpc>
              <a:spcBef>
                <a:spcPts val="625"/>
              </a:spcBef>
              <a:buFont typeface="Arial"/>
              <a:buChar char="•"/>
              <a:tabLst>
                <a:tab pos="278765" algn="l"/>
                <a:tab pos="279400" algn="l"/>
              </a:tabLst>
            </a:pPr>
            <a:endParaRPr lang="en-GB">
              <a:solidFill>
                <a:srgbClr val="171926"/>
              </a:solidFill>
              <a:effectLst/>
              <a:latin typeface="Helvetica" pitchFamily="2" charset="0"/>
            </a:endParaRPr>
          </a:p>
        </p:txBody>
      </p:sp>
      <p:sp>
        <p:nvSpPr>
          <p:cNvPr id="4" name="object 2">
            <a:extLst>
              <a:ext uri="{FF2B5EF4-FFF2-40B4-BE49-F238E27FC236}">
                <a16:creationId xmlns:a16="http://schemas.microsoft.com/office/drawing/2014/main" id="{6905377C-FF6D-7C79-0ED5-303B097AE69B}"/>
              </a:ext>
            </a:extLst>
          </p:cNvPr>
          <p:cNvSpPr txBox="1"/>
          <p:nvPr/>
        </p:nvSpPr>
        <p:spPr>
          <a:xfrm>
            <a:off x="423746" y="4709129"/>
            <a:ext cx="8330454" cy="1656223"/>
          </a:xfrm>
          <a:prstGeom prst="rect">
            <a:avLst/>
          </a:prstGeom>
        </p:spPr>
        <p:txBody>
          <a:bodyPr vert="horz" wrap="square" lIns="0" tIns="9525" rIns="0" bIns="0" rtlCol="0" anchor="t">
            <a:spAutoFit/>
          </a:bodyPr>
          <a:lstStyle/>
          <a:p>
            <a:r>
              <a:rPr lang="en-GB" sz="2000">
                <a:solidFill>
                  <a:srgbClr val="171926"/>
                </a:solidFill>
                <a:effectLst/>
                <a:latin typeface="Helvetica" pitchFamily="2" charset="0"/>
              </a:rPr>
              <a:t>Statistical test:</a:t>
            </a:r>
          </a:p>
          <a:p>
            <a:pPr marL="279400" indent="-266700">
              <a:lnSpc>
                <a:spcPct val="100000"/>
              </a:lnSpc>
              <a:spcBef>
                <a:spcPts val="625"/>
              </a:spcBef>
              <a:buFont typeface="Arial"/>
              <a:buChar char="•"/>
              <a:tabLst>
                <a:tab pos="278765" algn="l"/>
                <a:tab pos="279400" algn="l"/>
              </a:tabLst>
            </a:pPr>
            <a:r>
              <a:rPr lang="en-GB">
                <a:solidFill>
                  <a:srgbClr val="171926"/>
                </a:solidFill>
                <a:latin typeface="Helvetica" pitchFamily="2" charset="0"/>
              </a:rPr>
              <a:t>Calculate test statistic</a:t>
            </a:r>
          </a:p>
          <a:p>
            <a:pPr marL="279400" indent="-266700">
              <a:spcBef>
                <a:spcPts val="625"/>
              </a:spcBef>
              <a:buFont typeface="Arial"/>
              <a:buChar char="•"/>
              <a:tabLst>
                <a:tab pos="278765" algn="l"/>
                <a:tab pos="279400" algn="l"/>
              </a:tabLst>
            </a:pPr>
            <a:r>
              <a:rPr lang="en-GB">
                <a:solidFill>
                  <a:srgbClr val="171926"/>
                </a:solidFill>
                <a:effectLst/>
                <a:latin typeface="Helvetica" pitchFamily="2" charset="0"/>
              </a:rPr>
              <a:t>Calculate associated p-value</a:t>
            </a:r>
          </a:p>
          <a:p>
            <a:pPr marL="279400" indent="-266700">
              <a:spcBef>
                <a:spcPts val="625"/>
              </a:spcBef>
              <a:buFont typeface="Arial"/>
              <a:buChar char="•"/>
              <a:tabLst>
                <a:tab pos="278765" algn="l"/>
                <a:tab pos="279400" algn="l"/>
              </a:tabLst>
            </a:pPr>
            <a:r>
              <a:rPr lang="en-GB">
                <a:solidFill>
                  <a:srgbClr val="171926"/>
                </a:solidFill>
                <a:effectLst/>
                <a:latin typeface="Helvetica" pitchFamily="2" charset="0"/>
              </a:rPr>
              <a:t>Check if p-value is small enough to reject H0, according to pre-defined significance level</a:t>
            </a:r>
            <a:endParaRPr lang="en-GB">
              <a:solidFill>
                <a:srgbClr val="171926"/>
              </a:solidFill>
              <a:latin typeface="Helvetica" pitchFamily="2" charset="0"/>
            </a:endParaRPr>
          </a:p>
        </p:txBody>
      </p:sp>
    </p:spTree>
    <p:extLst>
      <p:ext uri="{BB962C8B-B14F-4D97-AF65-F5344CB8AC3E}">
        <p14:creationId xmlns:p14="http://schemas.microsoft.com/office/powerpoint/2010/main" val="22842410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794FF5-954D-4584-24E8-24B0A6B8A3E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4B266BF-657D-7325-9D66-2395B16B182D}"/>
              </a:ext>
            </a:extLst>
          </p:cNvPr>
          <p:cNvSpPr txBox="1"/>
          <p:nvPr/>
        </p:nvSpPr>
        <p:spPr>
          <a:xfrm>
            <a:off x="389949" y="1129033"/>
            <a:ext cx="8185150" cy="1025281"/>
          </a:xfrm>
          <a:prstGeom prst="rect">
            <a:avLst/>
          </a:prstGeom>
        </p:spPr>
        <p:txBody>
          <a:bodyPr vert="horz" wrap="square" lIns="0" tIns="9525" rIns="0" bIns="0" rtlCol="0" anchor="t">
            <a:spAutoFit/>
          </a:bodyPr>
          <a:lstStyle/>
          <a:p>
            <a:r>
              <a:rPr lang="en-GB" sz="2000">
                <a:solidFill>
                  <a:srgbClr val="171926"/>
                </a:solidFill>
                <a:effectLst/>
                <a:latin typeface="Helvetica" pitchFamily="2" charset="0"/>
              </a:rPr>
              <a:t>Goal:</a:t>
            </a:r>
          </a:p>
          <a:p>
            <a:pPr marL="279400" indent="-266700">
              <a:lnSpc>
                <a:spcPct val="100000"/>
              </a:lnSpc>
              <a:spcBef>
                <a:spcPts val="625"/>
              </a:spcBef>
              <a:buFont typeface="Arial"/>
              <a:buChar char="•"/>
              <a:tabLst>
                <a:tab pos="278765" algn="l"/>
                <a:tab pos="279400" algn="l"/>
              </a:tabLst>
            </a:pPr>
            <a:r>
              <a:rPr lang="en-GB">
                <a:solidFill>
                  <a:srgbClr val="171926"/>
                </a:solidFill>
                <a:effectLst/>
                <a:latin typeface="Helvetica" pitchFamily="2" charset="0"/>
              </a:rPr>
              <a:t>Compare a continuous measure between two groups</a:t>
            </a:r>
          </a:p>
          <a:p>
            <a:pPr marL="279400" indent="-266700">
              <a:lnSpc>
                <a:spcPct val="100000"/>
              </a:lnSpc>
              <a:spcBef>
                <a:spcPts val="625"/>
              </a:spcBef>
              <a:buFont typeface="Arial"/>
              <a:buChar char="•"/>
              <a:tabLst>
                <a:tab pos="278765" algn="l"/>
                <a:tab pos="279400" algn="l"/>
              </a:tabLst>
            </a:pPr>
            <a:r>
              <a:rPr lang="en-GB">
                <a:solidFill>
                  <a:srgbClr val="171926"/>
                </a:solidFill>
                <a:effectLst/>
                <a:latin typeface="Helvetica" pitchFamily="2" charset="0"/>
              </a:rPr>
              <a:t>Is the difference between the two group means statistically significant?</a:t>
            </a:r>
          </a:p>
        </p:txBody>
      </p:sp>
      <p:sp>
        <p:nvSpPr>
          <p:cNvPr id="5" name="object 5">
            <a:extLst>
              <a:ext uri="{FF2B5EF4-FFF2-40B4-BE49-F238E27FC236}">
                <a16:creationId xmlns:a16="http://schemas.microsoft.com/office/drawing/2014/main" id="{E8C2DB78-A6F6-D7BF-D17D-E95F2E2F969B}"/>
              </a:ext>
            </a:extLst>
          </p:cNvPr>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93AAF1AF-D140-CFCA-F201-75D3D67D77E7}"/>
              </a:ext>
            </a:extLst>
          </p:cNvPr>
          <p:cNvSpPr txBox="1">
            <a:spLocks noGrp="1"/>
          </p:cNvSpPr>
          <p:nvPr>
            <p:ph type="title"/>
          </p:nvPr>
        </p:nvSpPr>
        <p:spPr>
          <a:xfrm>
            <a:off x="389800" y="271779"/>
            <a:ext cx="7230200" cy="505267"/>
          </a:xfrm>
          <a:prstGeom prst="rect">
            <a:avLst/>
          </a:prstGeom>
        </p:spPr>
        <p:txBody>
          <a:bodyPr vert="horz" wrap="square" lIns="0" tIns="12700" rIns="0" bIns="0" rtlCol="0">
            <a:spAutoFit/>
          </a:bodyPr>
          <a:lstStyle/>
          <a:p>
            <a:pPr marL="12700">
              <a:lnSpc>
                <a:spcPct val="100000"/>
              </a:lnSpc>
              <a:spcBef>
                <a:spcPts val="100"/>
              </a:spcBef>
            </a:pPr>
            <a:r>
              <a:rPr lang="fr-CH" sz="3200" err="1"/>
              <a:t>t</a:t>
            </a:r>
            <a:r>
              <a:rPr lang="fr-CH" sz="3200"/>
              <a:t>-test</a:t>
            </a:r>
            <a:endParaRPr sz="3200"/>
          </a:p>
        </p:txBody>
      </p:sp>
      <p:sp>
        <p:nvSpPr>
          <p:cNvPr id="3" name="object 2">
            <a:extLst>
              <a:ext uri="{FF2B5EF4-FFF2-40B4-BE49-F238E27FC236}">
                <a16:creationId xmlns:a16="http://schemas.microsoft.com/office/drawing/2014/main" id="{4CAE1B34-ECFF-69A4-C3F6-E1310E3ADFD7}"/>
              </a:ext>
            </a:extLst>
          </p:cNvPr>
          <p:cNvSpPr txBox="1"/>
          <p:nvPr/>
        </p:nvSpPr>
        <p:spPr>
          <a:xfrm>
            <a:off x="389800" y="2793116"/>
            <a:ext cx="8330454" cy="1656223"/>
          </a:xfrm>
          <a:prstGeom prst="rect">
            <a:avLst/>
          </a:prstGeom>
        </p:spPr>
        <p:txBody>
          <a:bodyPr vert="horz" wrap="square" lIns="0" tIns="9525" rIns="0" bIns="0" rtlCol="0" anchor="t">
            <a:spAutoFit/>
          </a:bodyPr>
          <a:lstStyle/>
          <a:p>
            <a:r>
              <a:rPr lang="en-GB" sz="2000">
                <a:solidFill>
                  <a:srgbClr val="1D1D1D"/>
                </a:solidFill>
                <a:effectLst/>
                <a:latin typeface="Helvetica" pitchFamily="2" charset="0"/>
              </a:rPr>
              <a:t>Assumptions:</a:t>
            </a:r>
            <a:endParaRPr lang="en-GB" sz="2000">
              <a:solidFill>
                <a:srgbClr val="171926"/>
              </a:solidFill>
              <a:effectLst/>
              <a:latin typeface="Helvetica" pitchFamily="2" charset="0"/>
            </a:endParaRPr>
          </a:p>
          <a:p>
            <a:pPr marL="279400" indent="-266700">
              <a:lnSpc>
                <a:spcPct val="100000"/>
              </a:lnSpc>
              <a:spcBef>
                <a:spcPts val="625"/>
              </a:spcBef>
              <a:buFont typeface="Arial"/>
              <a:buChar char="•"/>
              <a:tabLst>
                <a:tab pos="278765" algn="l"/>
                <a:tab pos="279400" algn="l"/>
              </a:tabLst>
            </a:pPr>
            <a:r>
              <a:rPr lang="en-GB">
                <a:solidFill>
                  <a:srgbClr val="171926"/>
                </a:solidFill>
                <a:latin typeface="Helvetica" pitchFamily="2" charset="0"/>
              </a:rPr>
              <a:t>Observations are independent</a:t>
            </a:r>
          </a:p>
          <a:p>
            <a:pPr marL="279400" indent="-266700">
              <a:lnSpc>
                <a:spcPct val="100000"/>
              </a:lnSpc>
              <a:spcBef>
                <a:spcPts val="625"/>
              </a:spcBef>
              <a:buFont typeface="Arial"/>
              <a:buChar char="•"/>
              <a:tabLst>
                <a:tab pos="278765" algn="l"/>
                <a:tab pos="279400" algn="l"/>
              </a:tabLst>
            </a:pPr>
            <a:r>
              <a:rPr lang="en-GB">
                <a:solidFill>
                  <a:srgbClr val="171926"/>
                </a:solidFill>
                <a:effectLst/>
                <a:latin typeface="Helvetica" pitchFamily="2" charset="0"/>
              </a:rPr>
              <a:t>The two groups follow a normal distribution</a:t>
            </a:r>
          </a:p>
          <a:p>
            <a:pPr marL="279400" indent="-266700">
              <a:lnSpc>
                <a:spcPct val="100000"/>
              </a:lnSpc>
              <a:spcBef>
                <a:spcPts val="625"/>
              </a:spcBef>
              <a:buFont typeface="Arial"/>
              <a:buChar char="•"/>
              <a:tabLst>
                <a:tab pos="278765" algn="l"/>
                <a:tab pos="279400" algn="l"/>
              </a:tabLst>
            </a:pPr>
            <a:r>
              <a:rPr lang="en-GB">
                <a:solidFill>
                  <a:srgbClr val="171926"/>
                </a:solidFill>
                <a:latin typeface="Helvetica" pitchFamily="2" charset="0"/>
              </a:rPr>
              <a:t>Homogeneity of variances (R uses Welch's t-test, which does not assume equal variance)</a:t>
            </a:r>
            <a:endParaRPr lang="en-GB">
              <a:solidFill>
                <a:srgbClr val="171926"/>
              </a:solidFill>
              <a:effectLst/>
              <a:latin typeface="Helvetica" pitchFamily="2" charset="0"/>
            </a:endParaRPr>
          </a:p>
        </p:txBody>
      </p:sp>
    </p:spTree>
    <p:extLst>
      <p:ext uri="{BB962C8B-B14F-4D97-AF65-F5344CB8AC3E}">
        <p14:creationId xmlns:p14="http://schemas.microsoft.com/office/powerpoint/2010/main" val="38189224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F6F0D3-6183-2B6E-222F-88EF3B63CDE7}"/>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2FC03EF-A236-209A-74FA-0F5EB4F0E0BD}"/>
              </a:ext>
            </a:extLst>
          </p:cNvPr>
          <p:cNvSpPr txBox="1"/>
          <p:nvPr/>
        </p:nvSpPr>
        <p:spPr>
          <a:xfrm>
            <a:off x="389949" y="1129033"/>
            <a:ext cx="8185150" cy="625171"/>
          </a:xfrm>
          <a:prstGeom prst="rect">
            <a:avLst/>
          </a:prstGeom>
        </p:spPr>
        <p:txBody>
          <a:bodyPr vert="horz" wrap="square" lIns="0" tIns="9525" rIns="0" bIns="0" rtlCol="0" anchor="t">
            <a:spAutoFit/>
          </a:bodyPr>
          <a:lstStyle/>
          <a:p>
            <a:r>
              <a:rPr lang="en-GB" sz="2000">
                <a:latin typeface="Helvetica" pitchFamily="2" charset="0"/>
              </a:rPr>
              <a:t>M</a:t>
            </a:r>
            <a:r>
              <a:rPr lang="en-GB" sz="2000" b="0" i="0">
                <a:effectLst/>
                <a:latin typeface="Helvetica" pitchFamily="2" charset="0"/>
              </a:rPr>
              <a:t>easures the strength and direction of the relationship between two variables.</a:t>
            </a:r>
            <a:endParaRPr lang="en-GB">
              <a:solidFill>
                <a:srgbClr val="171926"/>
              </a:solidFill>
              <a:effectLst/>
              <a:latin typeface="Helvetica" pitchFamily="2" charset="0"/>
            </a:endParaRPr>
          </a:p>
        </p:txBody>
      </p:sp>
      <p:sp>
        <p:nvSpPr>
          <p:cNvPr id="5" name="object 5">
            <a:extLst>
              <a:ext uri="{FF2B5EF4-FFF2-40B4-BE49-F238E27FC236}">
                <a16:creationId xmlns:a16="http://schemas.microsoft.com/office/drawing/2014/main" id="{887DFCCE-103B-760C-71EB-7B12C9ABD1E5}"/>
              </a:ext>
            </a:extLst>
          </p:cNvPr>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1008AA04-B1C9-4152-B489-496B46B2C002}"/>
              </a:ext>
            </a:extLst>
          </p:cNvPr>
          <p:cNvSpPr txBox="1">
            <a:spLocks noGrp="1"/>
          </p:cNvSpPr>
          <p:nvPr>
            <p:ph type="title"/>
          </p:nvPr>
        </p:nvSpPr>
        <p:spPr>
          <a:xfrm>
            <a:off x="389800" y="271779"/>
            <a:ext cx="7230200" cy="505267"/>
          </a:xfrm>
          <a:prstGeom prst="rect">
            <a:avLst/>
          </a:prstGeom>
        </p:spPr>
        <p:txBody>
          <a:bodyPr vert="horz" wrap="square" lIns="0" tIns="12700" rIns="0" bIns="0" rtlCol="0">
            <a:spAutoFit/>
          </a:bodyPr>
          <a:lstStyle/>
          <a:p>
            <a:pPr marL="12700">
              <a:lnSpc>
                <a:spcPct val="100000"/>
              </a:lnSpc>
              <a:spcBef>
                <a:spcPts val="100"/>
              </a:spcBef>
            </a:pPr>
            <a:r>
              <a:rPr lang="fr-CH" sz="3200" err="1"/>
              <a:t>Correlation</a:t>
            </a:r>
            <a:endParaRPr sz="3200"/>
          </a:p>
        </p:txBody>
      </p:sp>
      <p:sp>
        <p:nvSpPr>
          <p:cNvPr id="3" name="object 2">
            <a:extLst>
              <a:ext uri="{FF2B5EF4-FFF2-40B4-BE49-F238E27FC236}">
                <a16:creationId xmlns:a16="http://schemas.microsoft.com/office/drawing/2014/main" id="{6A5A78C1-E675-5D0D-BD11-71C3C6D849FA}"/>
              </a:ext>
            </a:extLst>
          </p:cNvPr>
          <p:cNvSpPr txBox="1"/>
          <p:nvPr/>
        </p:nvSpPr>
        <p:spPr>
          <a:xfrm>
            <a:off x="389800" y="1878716"/>
            <a:ext cx="8330454" cy="4934043"/>
          </a:xfrm>
          <a:prstGeom prst="rect">
            <a:avLst/>
          </a:prstGeom>
        </p:spPr>
        <p:txBody>
          <a:bodyPr vert="horz" wrap="square" lIns="0" tIns="9525" rIns="0" bIns="0" rtlCol="0" anchor="t">
            <a:spAutoFit/>
          </a:bodyPr>
          <a:lstStyle/>
          <a:p>
            <a:r>
              <a:rPr lang="en-GB" sz="2000" b="0" i="0">
                <a:effectLst/>
                <a:latin typeface="Helvetica" pitchFamily="2" charset="0"/>
              </a:rPr>
              <a:t>Correlation Coefficient (r):</a:t>
            </a:r>
          </a:p>
          <a:p>
            <a:pPr marL="285750" indent="-285750">
              <a:buFont typeface="Arial" panose="020B0604020202020204" pitchFamily="34" charset="0"/>
              <a:buChar char="•"/>
            </a:pPr>
            <a:r>
              <a:rPr lang="en-GB" sz="2000" b="0" i="0">
                <a:effectLst/>
                <a:latin typeface="Helvetica" pitchFamily="2" charset="0"/>
              </a:rPr>
              <a:t>Ranges from -1 to +1</a:t>
            </a:r>
          </a:p>
          <a:p>
            <a:pPr marL="285750" indent="-285750" algn="l">
              <a:buFont typeface="Arial" panose="020B0604020202020204" pitchFamily="34" charset="0"/>
              <a:buChar char="•"/>
            </a:pPr>
            <a:r>
              <a:rPr lang="en-GB" sz="2000" b="0" i="0">
                <a:effectLst/>
                <a:latin typeface="Helvetica" pitchFamily="2" charset="0"/>
              </a:rPr>
              <a:t>Direction</a:t>
            </a:r>
          </a:p>
          <a:p>
            <a:pPr marL="742950" lvl="1" indent="-285750">
              <a:buFont typeface="Arial" panose="020B0604020202020204" pitchFamily="34" charset="0"/>
              <a:buChar char="•"/>
            </a:pPr>
            <a:r>
              <a:rPr lang="en-GB" sz="2000" b="0" i="0">
                <a:effectLst/>
                <a:latin typeface="Helvetica" pitchFamily="2" charset="0"/>
              </a:rPr>
              <a:t>Positive correlation (r&gt;0): As one variable increases, the other tends to increase</a:t>
            </a:r>
          </a:p>
          <a:p>
            <a:pPr marL="742950" lvl="1" indent="-285750">
              <a:buFont typeface="Arial" panose="020B0604020202020204" pitchFamily="34" charset="0"/>
              <a:buChar char="•"/>
            </a:pPr>
            <a:r>
              <a:rPr lang="en-GB" sz="2000" b="0" i="0">
                <a:effectLst/>
                <a:latin typeface="Helvetica" pitchFamily="2" charset="0"/>
              </a:rPr>
              <a:t>Negative correlation (r &lt; 0): As one variable increases, the other tends to decrease</a:t>
            </a:r>
          </a:p>
          <a:p>
            <a:pPr marL="285750" indent="-285750" algn="l">
              <a:buFont typeface="Arial" panose="020B0604020202020204" pitchFamily="34" charset="0"/>
              <a:buChar char="•"/>
            </a:pPr>
            <a:r>
              <a:rPr lang="en-GB" sz="2000" b="0" i="0">
                <a:effectLst/>
                <a:latin typeface="Helvetica" pitchFamily="2" charset="0"/>
              </a:rPr>
              <a:t>Strength</a:t>
            </a:r>
          </a:p>
          <a:p>
            <a:pPr marL="742950" lvl="1" indent="-285750">
              <a:buFont typeface="Arial" panose="020B0604020202020204" pitchFamily="34" charset="0"/>
              <a:buChar char="•"/>
            </a:pPr>
            <a:r>
              <a:rPr lang="en-GB" sz="2000" b="0" i="0">
                <a:effectLst/>
                <a:latin typeface="Helvetica" pitchFamily="2" charset="0"/>
              </a:rPr>
              <a:t>Perfect correlation: |r| = 1</a:t>
            </a:r>
          </a:p>
          <a:p>
            <a:pPr marL="742950" lvl="1" indent="-285750">
              <a:buFont typeface="Arial" panose="020B0604020202020204" pitchFamily="34" charset="0"/>
              <a:buChar char="•"/>
            </a:pPr>
            <a:r>
              <a:rPr lang="en-GB" sz="2000" b="0" i="0">
                <a:effectLst/>
                <a:latin typeface="Helvetica" pitchFamily="2" charset="0"/>
              </a:rPr>
              <a:t>Strong correlation: 0.7 &lt; |r| &lt; 1</a:t>
            </a:r>
          </a:p>
          <a:p>
            <a:pPr marL="742950" lvl="1" indent="-285750">
              <a:buFont typeface="Arial" panose="020B0604020202020204" pitchFamily="34" charset="0"/>
              <a:buChar char="•"/>
            </a:pPr>
            <a:r>
              <a:rPr lang="en-GB" sz="2000" b="0" i="0">
                <a:effectLst/>
                <a:latin typeface="Helvetica" pitchFamily="2" charset="0"/>
              </a:rPr>
              <a:t>Moderate correlation: 0.3 &lt; |r| ≤ 0.7</a:t>
            </a:r>
          </a:p>
          <a:p>
            <a:pPr marL="742950" lvl="1" indent="-285750">
              <a:buFont typeface="Arial" panose="020B0604020202020204" pitchFamily="34" charset="0"/>
              <a:buChar char="•"/>
            </a:pPr>
            <a:r>
              <a:rPr lang="en-GB" sz="2000" b="0" i="0">
                <a:effectLst/>
                <a:latin typeface="Helvetica" pitchFamily="2" charset="0"/>
              </a:rPr>
              <a:t>Weak correlation: 0 &lt; |r| ≤ 0.3</a:t>
            </a:r>
          </a:p>
          <a:p>
            <a:pPr marL="742950" lvl="1" indent="-285750">
              <a:buFont typeface="Arial" panose="020B0604020202020204" pitchFamily="34" charset="0"/>
              <a:buChar char="•"/>
            </a:pPr>
            <a:r>
              <a:rPr lang="en-GB" sz="2000" b="0" i="0">
                <a:effectLst/>
                <a:latin typeface="Helvetica" pitchFamily="2" charset="0"/>
              </a:rPr>
              <a:t>No correlation (no consistent relationship between variables): r = 0</a:t>
            </a:r>
          </a:p>
          <a:p>
            <a:pPr algn="l"/>
            <a:endParaRPr lang="en-GB" sz="2000" b="0" i="0">
              <a:effectLst/>
              <a:latin typeface="Helvetica" pitchFamily="2" charset="0"/>
            </a:endParaRPr>
          </a:p>
          <a:p>
            <a:endParaRPr lang="en-GB" sz="2000" b="0" i="0">
              <a:effectLst/>
              <a:latin typeface="Helvetica" pitchFamily="2" charset="0"/>
            </a:endParaRPr>
          </a:p>
          <a:p>
            <a:endParaRPr lang="en-GB" sz="2000">
              <a:solidFill>
                <a:srgbClr val="171926"/>
              </a:solidFill>
              <a:effectLst/>
              <a:latin typeface="Helvetica" pitchFamily="2" charset="0"/>
            </a:endParaRPr>
          </a:p>
        </p:txBody>
      </p:sp>
      <p:sp>
        <p:nvSpPr>
          <p:cNvPr id="4" name="object 4">
            <a:extLst>
              <a:ext uri="{FF2B5EF4-FFF2-40B4-BE49-F238E27FC236}">
                <a16:creationId xmlns:a16="http://schemas.microsoft.com/office/drawing/2014/main" id="{4626D22F-06A8-4E9A-C6AE-CFFDA2F3A707}"/>
              </a:ext>
            </a:extLst>
          </p:cNvPr>
          <p:cNvSpPr txBox="1"/>
          <p:nvPr/>
        </p:nvSpPr>
        <p:spPr>
          <a:xfrm>
            <a:off x="423746" y="6214644"/>
            <a:ext cx="8302005" cy="371577"/>
          </a:xfrm>
          <a:prstGeom prst="rect">
            <a:avLst/>
          </a:prstGeom>
          <a:solidFill>
            <a:srgbClr val="1F497D"/>
          </a:solidFill>
        </p:spPr>
        <p:txBody>
          <a:bodyPr vert="horz" wrap="square" lIns="0" tIns="80645" rIns="0" bIns="0" rtlCol="0" anchor="t">
            <a:spAutoFit/>
          </a:bodyPr>
          <a:lstStyle/>
          <a:p>
            <a:pPr marL="449580" marR="1424940" lvl="1" algn="ctr">
              <a:lnSpc>
                <a:spcPct val="101499"/>
              </a:lnSpc>
              <a:spcBef>
                <a:spcPts val="455"/>
              </a:spcBef>
              <a:buClr>
                <a:srgbClr val="FFFFFF"/>
              </a:buClr>
              <a:buSzPct val="102564"/>
              <a:tabLst>
                <a:tab pos="632460" algn="l"/>
              </a:tabLst>
            </a:pPr>
            <a:r>
              <a:rPr lang="en-US" sz="1950" b="1" spc="-20">
                <a:solidFill>
                  <a:srgbClr val="F6F6F6"/>
                </a:solidFill>
                <a:latin typeface="Comic Sans MS"/>
                <a:cs typeface="Comic Sans MS"/>
              </a:rPr>
              <a:t>REMEMBER: Correlation does not imply causation !</a:t>
            </a:r>
          </a:p>
        </p:txBody>
      </p:sp>
    </p:spTree>
    <p:extLst>
      <p:ext uri="{BB962C8B-B14F-4D97-AF65-F5344CB8AC3E}">
        <p14:creationId xmlns:p14="http://schemas.microsoft.com/office/powerpoint/2010/main" val="34855402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E1F714-2E66-2A5D-3B19-958D537A209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2392943-6870-BE7D-2110-5061DBB80536}"/>
              </a:ext>
            </a:extLst>
          </p:cNvPr>
          <p:cNvSpPr txBox="1"/>
          <p:nvPr/>
        </p:nvSpPr>
        <p:spPr>
          <a:xfrm>
            <a:off x="389949" y="1129033"/>
            <a:ext cx="8185150" cy="625171"/>
          </a:xfrm>
          <a:prstGeom prst="rect">
            <a:avLst/>
          </a:prstGeom>
        </p:spPr>
        <p:txBody>
          <a:bodyPr vert="horz" wrap="square" lIns="0" tIns="9525" rIns="0" bIns="0" rtlCol="0" anchor="t">
            <a:spAutoFit/>
          </a:bodyPr>
          <a:lstStyle/>
          <a:p>
            <a:r>
              <a:rPr lang="en-GB" sz="2000">
                <a:latin typeface="Helvetica" pitchFamily="2" charset="0"/>
              </a:rPr>
              <a:t>Statistical method used to model the relationship between a dependent variable (Y) and one (or more) independent variable(s) (X).</a:t>
            </a:r>
            <a:endParaRPr lang="en-GB">
              <a:solidFill>
                <a:srgbClr val="171926"/>
              </a:solidFill>
              <a:effectLst/>
              <a:latin typeface="Helvetica" pitchFamily="2" charset="0"/>
            </a:endParaRPr>
          </a:p>
        </p:txBody>
      </p:sp>
      <p:sp>
        <p:nvSpPr>
          <p:cNvPr id="5" name="object 5">
            <a:extLst>
              <a:ext uri="{FF2B5EF4-FFF2-40B4-BE49-F238E27FC236}">
                <a16:creationId xmlns:a16="http://schemas.microsoft.com/office/drawing/2014/main" id="{3F876970-B550-C261-0398-0B6A282821A2}"/>
              </a:ext>
            </a:extLst>
          </p:cNvPr>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32</a:t>
            </a:r>
          </a:p>
        </p:txBody>
      </p:sp>
      <p:sp>
        <p:nvSpPr>
          <p:cNvPr id="8" name="object 5">
            <a:extLst>
              <a:ext uri="{FF2B5EF4-FFF2-40B4-BE49-F238E27FC236}">
                <a16:creationId xmlns:a16="http://schemas.microsoft.com/office/drawing/2014/main" id="{4F94D677-3DF2-FF3E-2013-0D5007B314AE}"/>
              </a:ext>
            </a:extLst>
          </p:cNvPr>
          <p:cNvSpPr txBox="1">
            <a:spLocks noGrp="1"/>
          </p:cNvSpPr>
          <p:nvPr>
            <p:ph type="title"/>
          </p:nvPr>
        </p:nvSpPr>
        <p:spPr>
          <a:xfrm>
            <a:off x="389800" y="271779"/>
            <a:ext cx="7230200" cy="505267"/>
          </a:xfrm>
          <a:prstGeom prst="rect">
            <a:avLst/>
          </a:prstGeom>
        </p:spPr>
        <p:txBody>
          <a:bodyPr vert="horz" wrap="square" lIns="0" tIns="12700" rIns="0" bIns="0" rtlCol="0">
            <a:spAutoFit/>
          </a:bodyPr>
          <a:lstStyle/>
          <a:p>
            <a:pPr marL="12700">
              <a:lnSpc>
                <a:spcPct val="100000"/>
              </a:lnSpc>
              <a:spcBef>
                <a:spcPts val="100"/>
              </a:spcBef>
            </a:pPr>
            <a:r>
              <a:rPr lang="fr-CH" sz="3200" err="1"/>
              <a:t>Linear</a:t>
            </a:r>
            <a:r>
              <a:rPr lang="fr-CH" sz="3200"/>
              <a:t> </a:t>
            </a:r>
            <a:r>
              <a:rPr lang="fr-CH" sz="3200" err="1"/>
              <a:t>regression</a:t>
            </a:r>
            <a:endParaRPr sz="3200"/>
          </a:p>
        </p:txBody>
      </p:sp>
      <p:sp>
        <p:nvSpPr>
          <p:cNvPr id="3" name="object 2">
            <a:extLst>
              <a:ext uri="{FF2B5EF4-FFF2-40B4-BE49-F238E27FC236}">
                <a16:creationId xmlns:a16="http://schemas.microsoft.com/office/drawing/2014/main" id="{E26BB224-0065-712B-652A-ADD122A1E8F9}"/>
              </a:ext>
            </a:extLst>
          </p:cNvPr>
          <p:cNvSpPr txBox="1"/>
          <p:nvPr/>
        </p:nvSpPr>
        <p:spPr>
          <a:xfrm>
            <a:off x="389800" y="2273213"/>
            <a:ext cx="8330454" cy="3658246"/>
          </a:xfrm>
          <a:prstGeom prst="rect">
            <a:avLst/>
          </a:prstGeom>
        </p:spPr>
        <p:txBody>
          <a:bodyPr vert="horz" wrap="square" lIns="0" tIns="9525" rIns="0" bIns="0" rtlCol="0" anchor="t">
            <a:spAutoFit/>
          </a:bodyPr>
          <a:lstStyle/>
          <a:p>
            <a:pPr algn="l">
              <a:lnSpc>
                <a:spcPct val="150000"/>
              </a:lnSpc>
            </a:pPr>
            <a:r>
              <a:rPr lang="en-GB" sz="2000" b="0" i="0">
                <a:effectLst/>
                <a:latin typeface="Helvetica" pitchFamily="2" charset="0"/>
              </a:rPr>
              <a:t>Line of Best Fit:  Y = </a:t>
            </a:r>
            <a:r>
              <a:rPr lang="el-GR" sz="2000" b="0" i="0">
                <a:effectLst/>
                <a:latin typeface="Helvetica" pitchFamily="2" charset="0"/>
              </a:rPr>
              <a:t>β₀ + β₁</a:t>
            </a:r>
            <a:r>
              <a:rPr lang="en-GB" sz="2000" b="0" i="0">
                <a:effectLst/>
                <a:latin typeface="Helvetica" pitchFamily="2" charset="0"/>
              </a:rPr>
              <a:t>X</a:t>
            </a:r>
          </a:p>
          <a:p>
            <a:pPr marL="800100" lvl="1" indent="-342900">
              <a:lnSpc>
                <a:spcPct val="150000"/>
              </a:lnSpc>
              <a:buFont typeface="Arial" panose="020B0604020202020204" pitchFamily="34" charset="0"/>
              <a:buChar char="•"/>
            </a:pPr>
            <a:r>
              <a:rPr lang="el-GR" sz="2000" b="0" i="0">
                <a:effectLst/>
                <a:latin typeface="Helvetica" pitchFamily="2" charset="0"/>
              </a:rPr>
              <a:t>β₀: </a:t>
            </a:r>
            <a:r>
              <a:rPr lang="en-GB" sz="2000" b="0" i="0">
                <a:effectLst/>
                <a:latin typeface="Helvetica" pitchFamily="2" charset="0"/>
              </a:rPr>
              <a:t>Y-intercept (value of Y when X = 0)</a:t>
            </a:r>
          </a:p>
          <a:p>
            <a:pPr marL="800100" lvl="1" indent="-342900">
              <a:lnSpc>
                <a:spcPct val="150000"/>
              </a:lnSpc>
              <a:buFont typeface="Arial" panose="020B0604020202020204" pitchFamily="34" charset="0"/>
              <a:buChar char="•"/>
            </a:pPr>
            <a:r>
              <a:rPr lang="el-GR" sz="2000" b="0" i="0">
                <a:effectLst/>
                <a:latin typeface="Helvetica" pitchFamily="2" charset="0"/>
              </a:rPr>
              <a:t>β₁: </a:t>
            </a:r>
            <a:r>
              <a:rPr lang="en-GB" sz="2000" b="0" i="0">
                <a:effectLst/>
                <a:latin typeface="Helvetica" pitchFamily="2" charset="0"/>
              </a:rPr>
              <a:t>Slope (change in Y for a one-unit increase in X)</a:t>
            </a:r>
          </a:p>
          <a:p>
            <a:pPr algn="l">
              <a:lnSpc>
                <a:spcPct val="150000"/>
              </a:lnSpc>
            </a:pPr>
            <a:r>
              <a:rPr lang="en-GB" sz="2000" b="0" i="0">
                <a:effectLst/>
                <a:latin typeface="Helvetica" pitchFamily="2" charset="0"/>
              </a:rPr>
              <a:t>Least Squares Method: Minimizes the sum of squared residuals</a:t>
            </a:r>
          </a:p>
          <a:p>
            <a:pPr algn="l">
              <a:lnSpc>
                <a:spcPct val="150000"/>
              </a:lnSpc>
            </a:pPr>
            <a:r>
              <a:rPr lang="en-GB" sz="2000" b="0" i="0">
                <a:effectLst/>
                <a:latin typeface="Helvetica" pitchFamily="2" charset="0"/>
              </a:rPr>
              <a:t>R-squared (R²): </a:t>
            </a:r>
          </a:p>
          <a:p>
            <a:pPr marL="800100" lvl="1" indent="-342900">
              <a:lnSpc>
                <a:spcPct val="150000"/>
              </a:lnSpc>
              <a:buFont typeface="Arial" panose="020B0604020202020204" pitchFamily="34" charset="0"/>
              <a:buChar char="•"/>
            </a:pPr>
            <a:r>
              <a:rPr lang="en-GB" sz="2000" b="0" i="0">
                <a:effectLst/>
                <a:latin typeface="Helvetica" pitchFamily="2" charset="0"/>
              </a:rPr>
              <a:t>Measures how well the model fits the data</a:t>
            </a:r>
          </a:p>
          <a:p>
            <a:pPr marL="800100" lvl="1" indent="-342900">
              <a:lnSpc>
                <a:spcPct val="150000"/>
              </a:lnSpc>
              <a:buFont typeface="Arial" panose="020B0604020202020204" pitchFamily="34" charset="0"/>
              <a:buChar char="•"/>
            </a:pPr>
            <a:r>
              <a:rPr lang="en-GB" sz="2000" b="0" i="0">
                <a:effectLst/>
                <a:latin typeface="Helvetica" pitchFamily="2" charset="0"/>
              </a:rPr>
              <a:t>Ranges from 0 to 1</a:t>
            </a:r>
          </a:p>
          <a:p>
            <a:pPr marL="800100" lvl="1" indent="-342900">
              <a:lnSpc>
                <a:spcPct val="150000"/>
              </a:lnSpc>
              <a:buFont typeface="Arial" panose="020B0604020202020204" pitchFamily="34" charset="0"/>
              <a:buChar char="•"/>
            </a:pPr>
            <a:r>
              <a:rPr lang="en-GB" sz="2000" b="0" i="0">
                <a:effectLst/>
                <a:latin typeface="Helvetica" pitchFamily="2" charset="0"/>
              </a:rPr>
              <a:t>Higher values indicate better fit</a:t>
            </a:r>
            <a:endParaRPr lang="en-GB" b="0" i="0">
              <a:effectLst/>
              <a:latin typeface="Helvetica" pitchFamily="2" charset="0"/>
            </a:endParaRPr>
          </a:p>
        </p:txBody>
      </p:sp>
    </p:spTree>
    <p:extLst>
      <p:ext uri="{BB962C8B-B14F-4D97-AF65-F5344CB8AC3E}">
        <p14:creationId xmlns:p14="http://schemas.microsoft.com/office/powerpoint/2010/main" val="26173033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A7786-744A-1A4E-D4DB-9C53286CB159}"/>
              </a:ext>
            </a:extLst>
          </p:cNvPr>
          <p:cNvSpPr>
            <a:spLocks noGrp="1"/>
          </p:cNvSpPr>
          <p:nvPr>
            <p:ph type="title"/>
          </p:nvPr>
        </p:nvSpPr>
        <p:spPr>
          <a:xfrm>
            <a:off x="370243" y="166757"/>
            <a:ext cx="8539314" cy="615553"/>
          </a:xfrm>
        </p:spPr>
        <p:txBody>
          <a:bodyPr wrap="square" lIns="0" tIns="0" rIns="0" bIns="0" anchor="t">
            <a:spAutoFit/>
          </a:bodyPr>
          <a:lstStyle/>
          <a:p>
            <a:r>
              <a:rPr lang="en-US"/>
              <a:t>Additional learning and practicing</a:t>
            </a:r>
          </a:p>
        </p:txBody>
      </p:sp>
      <p:sp>
        <p:nvSpPr>
          <p:cNvPr id="3" name="Text Placeholder 2">
            <a:extLst>
              <a:ext uri="{FF2B5EF4-FFF2-40B4-BE49-F238E27FC236}">
                <a16:creationId xmlns:a16="http://schemas.microsoft.com/office/drawing/2014/main" id="{FD57FBC3-3141-07E8-F552-DF793EF3405D}"/>
              </a:ext>
            </a:extLst>
          </p:cNvPr>
          <p:cNvSpPr>
            <a:spLocks noGrp="1"/>
          </p:cNvSpPr>
          <p:nvPr>
            <p:ph type="body" idx="1"/>
          </p:nvPr>
        </p:nvSpPr>
        <p:spPr>
          <a:xfrm>
            <a:off x="368268" y="1143155"/>
            <a:ext cx="8141400" cy="3600986"/>
          </a:xfrm>
        </p:spPr>
        <p:txBody>
          <a:bodyPr wrap="square" lIns="0" tIns="0" rIns="0" bIns="0" anchor="t">
            <a:spAutoFit/>
          </a:bodyPr>
          <a:lstStyle/>
          <a:p>
            <a:r>
              <a:rPr lang="en-US" dirty="0">
                <a:cs typeface="Calibri"/>
              </a:rPr>
              <a:t>Wandrille Duchemin's First Steps with R in Life Sciences (2 days):</a:t>
            </a:r>
          </a:p>
          <a:p>
            <a:r>
              <a:rPr lang="en-US" dirty="0">
                <a:ea typeface="+mn-lt"/>
                <a:cs typeface="+mn-lt"/>
              </a:rPr>
              <a:t>It includes more on statistics!</a:t>
            </a:r>
          </a:p>
          <a:p>
            <a:r>
              <a:rPr lang="en-US" dirty="0">
                <a:ea typeface="+mn-lt"/>
                <a:cs typeface="+mn-lt"/>
                <a:hlinkClick r:id="rId2"/>
              </a:rPr>
              <a:t>https://github.com/sib-swiss/first-steps-with-R-training/tree/master</a:t>
            </a:r>
            <a:endParaRPr lang="en-US" dirty="0">
              <a:cs typeface="Calibri"/>
            </a:endParaRPr>
          </a:p>
          <a:p>
            <a:endParaRPr lang="en-US">
              <a:ea typeface="+mn-lt"/>
              <a:cs typeface="+mn-lt"/>
            </a:endParaRPr>
          </a:p>
          <a:p>
            <a:r>
              <a:rPr lang="en-US" dirty="0">
                <a:ea typeface="+mn-lt"/>
                <a:cs typeface="+mn-lt"/>
              </a:rPr>
              <a:t>Introduction to statistics with R (3 days), for R beginners also:</a:t>
            </a:r>
          </a:p>
          <a:p>
            <a:r>
              <a:rPr lang="en-US" dirty="0">
                <a:ea typeface="+mn-lt"/>
                <a:cs typeface="+mn-lt"/>
                <a:hlinkClick r:id="rId3"/>
              </a:rPr>
              <a:t>https://sib-swiss.github.io/Introduction-to-statistics-with-R/day1/</a:t>
            </a:r>
            <a:endParaRPr lang="en-US" dirty="0"/>
          </a:p>
          <a:p>
            <a:endParaRPr lang="en-US">
              <a:ea typeface="+mn-lt"/>
              <a:cs typeface="+mn-lt"/>
            </a:endParaRPr>
          </a:p>
          <a:p>
            <a:r>
              <a:rPr lang="en-US" dirty="0">
                <a:ea typeface="+mn-lt"/>
                <a:cs typeface="+mn-lt"/>
              </a:rPr>
              <a:t>Introduction to R for Cancer Scientists</a:t>
            </a:r>
            <a:endParaRPr lang="en-US" dirty="0">
              <a:cs typeface="Calibri"/>
            </a:endParaRPr>
          </a:p>
          <a:p>
            <a:r>
              <a:rPr lang="en-US" dirty="0">
                <a:ea typeface="+mn-lt"/>
                <a:cs typeface="+mn-lt"/>
                <a:hlinkClick r:id="rId4"/>
              </a:rPr>
              <a:t>https://bioinformatics-core-shared-training.github.io/r-intro/index.html</a:t>
            </a:r>
            <a:endParaRPr lang="en-US" dirty="0"/>
          </a:p>
          <a:p>
            <a:endParaRPr lang="en-US">
              <a:ea typeface="+mn-lt"/>
              <a:cs typeface="+mn-lt"/>
            </a:endParaRPr>
          </a:p>
          <a:p>
            <a:r>
              <a:rPr lang="en-US" dirty="0">
                <a:ea typeface="+mn-lt"/>
                <a:cs typeface="+mn-lt"/>
              </a:rPr>
              <a:t>Glittr.org</a:t>
            </a:r>
          </a:p>
          <a:p>
            <a:endParaRPr lang="en-US" dirty="0">
              <a:ea typeface="+mn-lt"/>
              <a:cs typeface="+mn-lt"/>
            </a:endParaRPr>
          </a:p>
          <a:p>
            <a:endParaRPr lang="en-US">
              <a:ea typeface="+mn-lt"/>
              <a:cs typeface="+mn-lt"/>
            </a:endParaRPr>
          </a:p>
        </p:txBody>
      </p:sp>
      <p:pic>
        <p:nvPicPr>
          <p:cNvPr id="4" name="Picture 3">
            <a:extLst>
              <a:ext uri="{FF2B5EF4-FFF2-40B4-BE49-F238E27FC236}">
                <a16:creationId xmlns:a16="http://schemas.microsoft.com/office/drawing/2014/main" id="{64B31C91-1D72-FB07-D1F0-8C4B8E878FC9}"/>
              </a:ext>
            </a:extLst>
          </p:cNvPr>
          <p:cNvPicPr>
            <a:picLocks noChangeAspect="1"/>
          </p:cNvPicPr>
          <p:nvPr/>
        </p:nvPicPr>
        <p:blipFill>
          <a:blip r:embed="rId5"/>
          <a:stretch>
            <a:fillRect/>
          </a:stretch>
        </p:blipFill>
        <p:spPr>
          <a:xfrm>
            <a:off x="1373394" y="4411944"/>
            <a:ext cx="3504847" cy="1696562"/>
          </a:xfrm>
          <a:prstGeom prst="rect">
            <a:avLst/>
          </a:prstGeom>
        </p:spPr>
      </p:pic>
    </p:spTree>
    <p:extLst>
      <p:ext uri="{BB962C8B-B14F-4D97-AF65-F5344CB8AC3E}">
        <p14:creationId xmlns:p14="http://schemas.microsoft.com/office/powerpoint/2010/main" val="1284821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2839086" y="152400"/>
            <a:ext cx="3465829" cy="635000"/>
          </a:xfrm>
        </p:spPr>
        <p:txBody>
          <a:bodyPr/>
          <a:lstStyle/>
          <a:p>
            <a:pPr algn="ctr" eaLnBrk="1" hangingPunct="1"/>
            <a:r>
              <a:rPr lang="en-US">
                <a:latin typeface="Calibri" charset="0"/>
                <a:ea typeface="MS PGothic" charset="0"/>
              </a:rPr>
              <a:t>Course material</a:t>
            </a:r>
          </a:p>
        </p:txBody>
      </p:sp>
      <p:sp>
        <p:nvSpPr>
          <p:cNvPr id="9219" name="Content Placeholder 2"/>
          <p:cNvSpPr>
            <a:spLocks noGrp="1"/>
          </p:cNvSpPr>
          <p:nvPr>
            <p:ph idx="1"/>
          </p:nvPr>
        </p:nvSpPr>
        <p:spPr>
          <a:xfrm>
            <a:off x="457200" y="1066800"/>
            <a:ext cx="8229600" cy="5170646"/>
          </a:xfrm>
        </p:spPr>
        <p:txBody>
          <a:bodyPr wrap="square" lIns="0" tIns="0" rIns="0" bIns="0" anchor="t">
            <a:spAutoFit/>
          </a:bodyPr>
          <a:lstStyle/>
          <a:p>
            <a:pPr>
              <a:defRPr/>
            </a:pPr>
            <a:r>
              <a:rPr lang="en-US" sz="2400"/>
              <a:t>1. Website</a:t>
            </a:r>
            <a:endParaRPr lang="en-US" sz="2400">
              <a:latin typeface="Calibri" charset="0"/>
              <a:ea typeface="MS PGothic" charset="0"/>
              <a:hlinkClick r:id="rId2"/>
            </a:endParaRPr>
          </a:p>
          <a:p>
            <a:pPr>
              <a:defRPr/>
            </a:pPr>
            <a:r>
              <a:rPr lang="en-US" sz="2400">
                <a:ea typeface="+mn-lt"/>
                <a:cs typeface="+mn-lt"/>
                <a:hlinkClick r:id="rId3"/>
              </a:rPr>
              <a:t>https://taniawyss.github.io/intro-to-R/</a:t>
            </a:r>
            <a:endParaRPr lang="en-US">
              <a:ea typeface="+mn-lt"/>
              <a:cs typeface="+mn-lt"/>
            </a:endParaRPr>
          </a:p>
          <a:p>
            <a:pPr>
              <a:defRPr/>
            </a:pPr>
            <a:endParaRPr lang="en-US" sz="2400">
              <a:ea typeface="+mn-lt"/>
              <a:cs typeface="+mn-lt"/>
            </a:endParaRPr>
          </a:p>
          <a:p>
            <a:pPr eaLnBrk="1" hangingPunct="1">
              <a:defRPr/>
            </a:pPr>
            <a:endParaRPr lang="en-US" sz="2400">
              <a:solidFill>
                <a:srgbClr val="E46C0A"/>
              </a:solidFill>
              <a:latin typeface="Calibri" charset="0"/>
              <a:ea typeface="MS PGothic" charset="0"/>
            </a:endParaRPr>
          </a:p>
          <a:p>
            <a:pPr eaLnBrk="1" hangingPunct="1">
              <a:defRPr/>
            </a:pPr>
            <a:endParaRPr lang="en-US" sz="2400">
              <a:solidFill>
                <a:srgbClr val="E46C0A"/>
              </a:solidFill>
              <a:latin typeface="Calibri" charset="0"/>
              <a:ea typeface="MS PGothic" charset="0"/>
            </a:endParaRPr>
          </a:p>
          <a:p>
            <a:pPr eaLnBrk="1" hangingPunct="1">
              <a:defRPr/>
            </a:pPr>
            <a:endParaRPr lang="en-US" sz="2400">
              <a:solidFill>
                <a:srgbClr val="E46C0A"/>
              </a:solidFill>
              <a:latin typeface="Calibri" charset="0"/>
              <a:ea typeface="MS PGothic" charset="0"/>
            </a:endParaRPr>
          </a:p>
          <a:p>
            <a:pPr eaLnBrk="1" hangingPunct="1">
              <a:defRPr/>
            </a:pPr>
            <a:endParaRPr lang="en-US" sz="2400">
              <a:solidFill>
                <a:srgbClr val="E46C0A"/>
              </a:solidFill>
              <a:latin typeface="Calibri" charset="0"/>
              <a:ea typeface="MS PGothic" charset="0"/>
            </a:endParaRPr>
          </a:p>
          <a:p>
            <a:pPr eaLnBrk="1" hangingPunct="1">
              <a:defRPr/>
            </a:pPr>
            <a:endParaRPr lang="en-US" sz="2400">
              <a:solidFill>
                <a:srgbClr val="E46C0A"/>
              </a:solidFill>
              <a:latin typeface="Calibri" charset="0"/>
              <a:ea typeface="MS PGothic" charset="0"/>
            </a:endParaRPr>
          </a:p>
          <a:p>
            <a:pPr eaLnBrk="1" hangingPunct="1">
              <a:buFont typeface="Arial" charset="0"/>
              <a:defRPr/>
            </a:pPr>
            <a:endParaRPr lang="en-US" sz="2400">
              <a:solidFill>
                <a:srgbClr val="E46C0A"/>
              </a:solidFill>
              <a:latin typeface="Calibri" charset="0"/>
              <a:ea typeface="MS PGothic" charset="0"/>
              <a:cs typeface="Calibri" charset="0"/>
            </a:endParaRPr>
          </a:p>
          <a:p>
            <a:pPr marL="0" indent="0" eaLnBrk="1" hangingPunct="1">
              <a:buFont typeface="Arial" charset="0"/>
              <a:buNone/>
              <a:defRPr/>
            </a:pPr>
            <a:endParaRPr lang="en-US" sz="2400">
              <a:solidFill>
                <a:srgbClr val="E46C0A"/>
              </a:solidFill>
              <a:latin typeface="Calibri" charset="0"/>
              <a:ea typeface="MS PGothic" charset="0"/>
            </a:endParaRPr>
          </a:p>
          <a:p>
            <a:pPr marL="0" indent="0" eaLnBrk="1" hangingPunct="1">
              <a:buFont typeface="Arial" charset="0"/>
              <a:buNone/>
              <a:defRPr/>
            </a:pPr>
            <a:endParaRPr lang="en-US" sz="2400">
              <a:solidFill>
                <a:srgbClr val="E46C0A"/>
              </a:solidFill>
              <a:latin typeface="Calibri" charset="0"/>
              <a:ea typeface="MS PGothic" charset="0"/>
            </a:endParaRPr>
          </a:p>
          <a:p>
            <a:pPr marL="0" indent="0" eaLnBrk="1" hangingPunct="1">
              <a:buFont typeface="Arial" charset="0"/>
              <a:buNone/>
              <a:defRPr/>
            </a:pPr>
            <a:endParaRPr lang="en-US" sz="2400">
              <a:solidFill>
                <a:srgbClr val="E46C0A"/>
              </a:solidFill>
              <a:latin typeface="Calibri" charset="0"/>
              <a:ea typeface="MS PGothic" charset="0"/>
            </a:endParaRPr>
          </a:p>
          <a:p>
            <a:pPr marL="0" indent="0" eaLnBrk="1" hangingPunct="1">
              <a:buFont typeface="Arial" charset="0"/>
              <a:buNone/>
              <a:defRPr/>
            </a:pPr>
            <a:endParaRPr lang="en-US" sz="2400">
              <a:solidFill>
                <a:srgbClr val="E46C0A"/>
              </a:solidFill>
              <a:latin typeface="Calibri" charset="0"/>
              <a:ea typeface="MS PGothic" charset="0"/>
            </a:endParaRPr>
          </a:p>
          <a:p>
            <a:pPr>
              <a:buFont typeface="Arial" charset="0"/>
              <a:defRPr/>
            </a:pPr>
            <a:r>
              <a:rPr lang="en-US" sz="2400">
                <a:solidFill>
                  <a:srgbClr val="000000"/>
                </a:solidFill>
                <a:latin typeface="Calibri"/>
                <a:ea typeface="MS PGothic"/>
                <a:cs typeface="Calibri"/>
              </a:rPr>
              <a:t>2. Ask us questions!</a:t>
            </a:r>
          </a:p>
        </p:txBody>
      </p:sp>
      <p:pic>
        <p:nvPicPr>
          <p:cNvPr id="3" name="Picture 2" descr="A screenshot of a computer&#10;&#10;Description automatically generated">
            <a:extLst>
              <a:ext uri="{FF2B5EF4-FFF2-40B4-BE49-F238E27FC236}">
                <a16:creationId xmlns:a16="http://schemas.microsoft.com/office/drawing/2014/main" id="{D3FFDDE9-77E3-A27F-F25D-3E5A15B736F2}"/>
              </a:ext>
            </a:extLst>
          </p:cNvPr>
          <p:cNvPicPr>
            <a:picLocks noChangeAspect="1"/>
          </p:cNvPicPr>
          <p:nvPr/>
        </p:nvPicPr>
        <p:blipFill>
          <a:blip r:embed="rId4"/>
          <a:stretch>
            <a:fillRect/>
          </a:stretch>
        </p:blipFill>
        <p:spPr>
          <a:xfrm>
            <a:off x="741097" y="2068735"/>
            <a:ext cx="7502185" cy="3569942"/>
          </a:xfrm>
          <a:prstGeom prst="rect">
            <a:avLst/>
          </a:prstGeom>
        </p:spPr>
      </p:pic>
    </p:spTree>
    <p:extLst>
      <p:ext uri="{BB962C8B-B14F-4D97-AF65-F5344CB8AC3E}">
        <p14:creationId xmlns:p14="http://schemas.microsoft.com/office/powerpoint/2010/main" val="1831515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bject 19"/>
          <p:cNvSpPr txBox="1"/>
          <p:nvPr/>
        </p:nvSpPr>
        <p:spPr>
          <a:xfrm>
            <a:off x="1143000" y="1974265"/>
            <a:ext cx="6400800" cy="2280111"/>
          </a:xfrm>
          <a:prstGeom prst="rect">
            <a:avLst/>
          </a:prstGeom>
        </p:spPr>
        <p:txBody>
          <a:bodyPr vert="horz" wrap="square" lIns="0" tIns="12700" rIns="0" bIns="0" rtlCol="0" anchor="t">
            <a:spAutoFit/>
          </a:bodyPr>
          <a:lstStyle/>
          <a:p>
            <a:pPr marL="12700">
              <a:spcBef>
                <a:spcPts val="100"/>
              </a:spcBef>
            </a:pPr>
            <a:r>
              <a:rPr lang="fr-CH" sz="2400" b="1" spc="-10">
                <a:solidFill>
                  <a:srgbClr val="323232"/>
                </a:solidFill>
                <a:latin typeface="Calibri"/>
                <a:cs typeface="Calibri"/>
              </a:rPr>
              <a:t>Introduction to R and the </a:t>
            </a:r>
            <a:r>
              <a:rPr lang="fr-CH" sz="2400" b="1" spc="-10" err="1">
                <a:solidFill>
                  <a:srgbClr val="323232"/>
                </a:solidFill>
                <a:latin typeface="Calibri"/>
                <a:cs typeface="Calibri"/>
              </a:rPr>
              <a:t>RStudio</a:t>
            </a:r>
            <a:r>
              <a:rPr lang="fr-CH" sz="2400" b="1" spc="-10">
                <a:solidFill>
                  <a:srgbClr val="323232"/>
                </a:solidFill>
                <a:latin typeface="Calibri"/>
                <a:cs typeface="Calibri"/>
              </a:rPr>
              <a:t> </a:t>
            </a:r>
            <a:r>
              <a:rPr lang="fr-CH" sz="2400" b="1" spc="-10" err="1">
                <a:solidFill>
                  <a:srgbClr val="323232"/>
                </a:solidFill>
                <a:latin typeface="Calibri"/>
                <a:cs typeface="Calibri"/>
              </a:rPr>
              <a:t>environment</a:t>
            </a:r>
            <a:r>
              <a:rPr lang="fr-CH" sz="2400" b="1" spc="-10">
                <a:solidFill>
                  <a:srgbClr val="323232"/>
                </a:solidFill>
                <a:latin typeface="Calibri"/>
                <a:cs typeface="Calibri"/>
              </a:rPr>
              <a:t>, </a:t>
            </a:r>
            <a:r>
              <a:rPr lang="fr-CH" sz="2400" b="1" spc="-10" err="1">
                <a:solidFill>
                  <a:srgbClr val="323232"/>
                </a:solidFill>
                <a:latin typeface="Calibri"/>
                <a:cs typeface="Calibri"/>
              </a:rPr>
              <a:t>working</a:t>
            </a:r>
            <a:r>
              <a:rPr lang="fr-CH" sz="2400" b="1" spc="-10">
                <a:solidFill>
                  <a:srgbClr val="323232"/>
                </a:solidFill>
                <a:latin typeface="Calibri"/>
                <a:cs typeface="Calibri"/>
              </a:rPr>
              <a:t> </a:t>
            </a:r>
            <a:r>
              <a:rPr lang="fr-CH" sz="2400" b="1" spc="-10" err="1">
                <a:solidFill>
                  <a:srgbClr val="323232"/>
                </a:solidFill>
                <a:latin typeface="Calibri"/>
                <a:cs typeface="Calibri"/>
              </a:rPr>
              <a:t>with</a:t>
            </a:r>
            <a:r>
              <a:rPr lang="fr-CH" sz="2400" b="1" spc="-10">
                <a:solidFill>
                  <a:srgbClr val="323232"/>
                </a:solidFill>
                <a:latin typeface="Calibri"/>
                <a:cs typeface="Calibri"/>
              </a:rPr>
              <a:t> scripts files</a:t>
            </a:r>
          </a:p>
          <a:p>
            <a:pPr marL="12700">
              <a:lnSpc>
                <a:spcPct val="100000"/>
              </a:lnSpc>
              <a:spcBef>
                <a:spcPts val="100"/>
              </a:spcBef>
            </a:pPr>
            <a:r>
              <a:rPr lang="fr-CH" sz="2400" b="1" spc="-10" err="1">
                <a:solidFill>
                  <a:srgbClr val="323232"/>
                </a:solidFill>
                <a:latin typeface="Calibri"/>
                <a:cs typeface="Calibri"/>
              </a:rPr>
              <a:t>Exercises</a:t>
            </a:r>
            <a:endParaRPr lang="fr-CH" sz="2400" b="1" spc="-10">
              <a:solidFill>
                <a:srgbClr val="323232"/>
              </a:solidFill>
              <a:latin typeface="Calibri"/>
              <a:cs typeface="Calibri"/>
            </a:endParaRPr>
          </a:p>
          <a:p>
            <a:pPr marL="12700">
              <a:lnSpc>
                <a:spcPct val="100000"/>
              </a:lnSpc>
              <a:spcBef>
                <a:spcPts val="100"/>
              </a:spcBef>
            </a:pPr>
            <a:r>
              <a:rPr lang="fr-CH" sz="2400" b="1" spc="-10">
                <a:latin typeface="Calibri"/>
                <a:cs typeface="Calibri"/>
              </a:rPr>
              <a:t>(9:00 – 10:30)</a:t>
            </a:r>
          </a:p>
          <a:p>
            <a:pPr marL="12700">
              <a:spcBef>
                <a:spcPts val="100"/>
              </a:spcBef>
            </a:pPr>
            <a:r>
              <a:rPr lang="fr-CH" sz="2400" b="1" spc="-15">
                <a:solidFill>
                  <a:schemeClr val="accent2"/>
                </a:solidFill>
                <a:latin typeface="Calibri"/>
                <a:cs typeface="Calibri"/>
              </a:rPr>
              <a:t>10:30 – 10:50 Coffee break</a:t>
            </a:r>
          </a:p>
          <a:p>
            <a:pPr marL="12700">
              <a:lnSpc>
                <a:spcPct val="100000"/>
              </a:lnSpc>
              <a:spcBef>
                <a:spcPts val="100"/>
              </a:spcBef>
            </a:pPr>
            <a:endParaRPr sz="2400">
              <a:latin typeface="Calibri"/>
              <a:cs typeface="Calibri"/>
            </a:endParaRPr>
          </a:p>
        </p:txBody>
      </p:sp>
      <p:sp>
        <p:nvSpPr>
          <p:cNvPr id="21" name="object 21"/>
          <p:cNvSpPr txBox="1"/>
          <p:nvPr/>
        </p:nvSpPr>
        <p:spPr>
          <a:xfrm>
            <a:off x="266700" y="1080289"/>
            <a:ext cx="3390900" cy="443711"/>
          </a:xfrm>
          <a:prstGeom prst="rect">
            <a:avLst/>
          </a:prstGeom>
        </p:spPr>
        <p:txBody>
          <a:bodyPr vert="horz" wrap="square" lIns="0" tIns="12700" rIns="0" bIns="0" rtlCol="0" anchor="t">
            <a:spAutoFit/>
          </a:bodyPr>
          <a:lstStyle/>
          <a:p>
            <a:pPr marL="12700">
              <a:lnSpc>
                <a:spcPct val="100000"/>
              </a:lnSpc>
              <a:spcBef>
                <a:spcPts val="100"/>
              </a:spcBef>
            </a:pPr>
            <a:r>
              <a:rPr lang="en-US" sz="2800" b="1" spc="-20" dirty="0">
                <a:solidFill>
                  <a:srgbClr val="4F81BD"/>
                </a:solidFill>
                <a:latin typeface="Calibri"/>
                <a:cs typeface="Calibri"/>
              </a:rPr>
              <a:t>Morning</a:t>
            </a:r>
          </a:p>
        </p:txBody>
      </p:sp>
      <p:grpSp>
        <p:nvGrpSpPr>
          <p:cNvPr id="22" name="object 22"/>
          <p:cNvGrpSpPr/>
          <p:nvPr/>
        </p:nvGrpSpPr>
        <p:grpSpPr>
          <a:xfrm>
            <a:off x="223405" y="1902129"/>
            <a:ext cx="756285" cy="783590"/>
            <a:chOff x="222504" y="2673095"/>
            <a:chExt cx="756285" cy="783590"/>
          </a:xfrm>
        </p:grpSpPr>
        <p:pic>
          <p:nvPicPr>
            <p:cNvPr id="23" name="object 23"/>
            <p:cNvPicPr/>
            <p:nvPr/>
          </p:nvPicPr>
          <p:blipFill>
            <a:blip r:embed="rId2" cstate="print"/>
            <a:stretch>
              <a:fillRect/>
            </a:stretch>
          </p:blipFill>
          <p:spPr>
            <a:xfrm>
              <a:off x="222504" y="2673095"/>
              <a:ext cx="755904" cy="783336"/>
            </a:xfrm>
            <a:prstGeom prst="rect">
              <a:avLst/>
            </a:prstGeom>
          </p:spPr>
        </p:pic>
        <p:pic>
          <p:nvPicPr>
            <p:cNvPr id="24" name="object 24"/>
            <p:cNvPicPr/>
            <p:nvPr/>
          </p:nvPicPr>
          <p:blipFill>
            <a:blip r:embed="rId3" cstate="print"/>
            <a:stretch>
              <a:fillRect/>
            </a:stretch>
          </p:blipFill>
          <p:spPr>
            <a:xfrm>
              <a:off x="256032" y="2782823"/>
              <a:ext cx="691896" cy="640079"/>
            </a:xfrm>
            <a:prstGeom prst="rect">
              <a:avLst/>
            </a:prstGeom>
          </p:spPr>
        </p:pic>
        <p:sp>
          <p:nvSpPr>
            <p:cNvPr id="25" name="object 25"/>
            <p:cNvSpPr/>
            <p:nvPr/>
          </p:nvSpPr>
          <p:spPr>
            <a:xfrm>
              <a:off x="312899" y="2726593"/>
              <a:ext cx="576580" cy="600075"/>
            </a:xfrm>
            <a:custGeom>
              <a:avLst/>
              <a:gdLst/>
              <a:ahLst/>
              <a:cxnLst/>
              <a:rect l="l" t="t" r="r" b="b"/>
              <a:pathLst>
                <a:path w="576580" h="600075">
                  <a:moveTo>
                    <a:pt x="479998" y="0"/>
                  </a:moveTo>
                  <a:lnTo>
                    <a:pt x="96001" y="0"/>
                  </a:lnTo>
                  <a:lnTo>
                    <a:pt x="58633" y="7544"/>
                  </a:lnTo>
                  <a:lnTo>
                    <a:pt x="28118" y="28118"/>
                  </a:lnTo>
                  <a:lnTo>
                    <a:pt x="7544" y="58633"/>
                  </a:lnTo>
                  <a:lnTo>
                    <a:pt x="0" y="96001"/>
                  </a:lnTo>
                  <a:lnTo>
                    <a:pt x="0" y="503956"/>
                  </a:lnTo>
                  <a:lnTo>
                    <a:pt x="7544" y="541324"/>
                  </a:lnTo>
                  <a:lnTo>
                    <a:pt x="28118" y="571839"/>
                  </a:lnTo>
                  <a:lnTo>
                    <a:pt x="58633" y="592413"/>
                  </a:lnTo>
                  <a:lnTo>
                    <a:pt x="96001" y="599958"/>
                  </a:lnTo>
                  <a:lnTo>
                    <a:pt x="479998" y="599958"/>
                  </a:lnTo>
                  <a:lnTo>
                    <a:pt x="517366" y="592413"/>
                  </a:lnTo>
                  <a:lnTo>
                    <a:pt x="547881" y="571839"/>
                  </a:lnTo>
                  <a:lnTo>
                    <a:pt x="568455" y="541324"/>
                  </a:lnTo>
                  <a:lnTo>
                    <a:pt x="575999" y="503956"/>
                  </a:lnTo>
                  <a:lnTo>
                    <a:pt x="575999" y="96001"/>
                  </a:lnTo>
                  <a:lnTo>
                    <a:pt x="568455" y="58633"/>
                  </a:lnTo>
                  <a:lnTo>
                    <a:pt x="547881" y="28118"/>
                  </a:lnTo>
                  <a:lnTo>
                    <a:pt x="517366" y="7544"/>
                  </a:lnTo>
                  <a:lnTo>
                    <a:pt x="479998" y="0"/>
                  </a:lnTo>
                  <a:close/>
                </a:path>
              </a:pathLst>
            </a:custGeom>
            <a:solidFill>
              <a:srgbClr val="575757"/>
            </a:solidFill>
          </p:spPr>
          <p:txBody>
            <a:bodyPr wrap="square" lIns="0" tIns="0" rIns="0" bIns="0" rtlCol="0"/>
            <a:lstStyle/>
            <a:p>
              <a:endParaRPr/>
            </a:p>
          </p:txBody>
        </p:sp>
        <p:sp>
          <p:nvSpPr>
            <p:cNvPr id="26" name="object 26"/>
            <p:cNvSpPr/>
            <p:nvPr/>
          </p:nvSpPr>
          <p:spPr>
            <a:xfrm>
              <a:off x="312899" y="2726593"/>
              <a:ext cx="576580" cy="600075"/>
            </a:xfrm>
            <a:custGeom>
              <a:avLst/>
              <a:gdLst/>
              <a:ahLst/>
              <a:cxnLst/>
              <a:rect l="l" t="t" r="r" b="b"/>
              <a:pathLst>
                <a:path w="576580" h="600075">
                  <a:moveTo>
                    <a:pt x="0" y="96001"/>
                  </a:moveTo>
                  <a:lnTo>
                    <a:pt x="7544" y="58633"/>
                  </a:lnTo>
                  <a:lnTo>
                    <a:pt x="28118" y="28118"/>
                  </a:lnTo>
                  <a:lnTo>
                    <a:pt x="58633" y="7544"/>
                  </a:lnTo>
                  <a:lnTo>
                    <a:pt x="96001" y="0"/>
                  </a:lnTo>
                  <a:lnTo>
                    <a:pt x="479998" y="0"/>
                  </a:lnTo>
                  <a:lnTo>
                    <a:pt x="517366" y="7544"/>
                  </a:lnTo>
                  <a:lnTo>
                    <a:pt x="547881" y="28118"/>
                  </a:lnTo>
                  <a:lnTo>
                    <a:pt x="568455" y="58633"/>
                  </a:lnTo>
                  <a:lnTo>
                    <a:pt x="576000" y="96001"/>
                  </a:lnTo>
                  <a:lnTo>
                    <a:pt x="576000" y="503956"/>
                  </a:lnTo>
                  <a:lnTo>
                    <a:pt x="568455" y="541324"/>
                  </a:lnTo>
                  <a:lnTo>
                    <a:pt x="547881" y="571839"/>
                  </a:lnTo>
                  <a:lnTo>
                    <a:pt x="517366" y="592413"/>
                  </a:lnTo>
                  <a:lnTo>
                    <a:pt x="479998" y="599958"/>
                  </a:lnTo>
                  <a:lnTo>
                    <a:pt x="96001" y="599958"/>
                  </a:lnTo>
                  <a:lnTo>
                    <a:pt x="58633" y="592413"/>
                  </a:lnTo>
                  <a:lnTo>
                    <a:pt x="28118" y="571839"/>
                  </a:lnTo>
                  <a:lnTo>
                    <a:pt x="7544" y="541324"/>
                  </a:lnTo>
                  <a:lnTo>
                    <a:pt x="0" y="503956"/>
                  </a:lnTo>
                  <a:lnTo>
                    <a:pt x="0" y="96001"/>
                  </a:lnTo>
                  <a:close/>
                </a:path>
              </a:pathLst>
            </a:custGeom>
            <a:ln w="76200">
              <a:solidFill>
                <a:srgbClr val="FFFFFF"/>
              </a:solidFill>
            </a:ln>
          </p:spPr>
          <p:txBody>
            <a:bodyPr wrap="square" lIns="0" tIns="0" rIns="0" bIns="0" rtlCol="0"/>
            <a:lstStyle/>
            <a:p>
              <a:endParaRPr/>
            </a:p>
          </p:txBody>
        </p:sp>
      </p:grpSp>
      <p:sp>
        <p:nvSpPr>
          <p:cNvPr id="27" name="object 27"/>
          <p:cNvSpPr txBox="1"/>
          <p:nvPr/>
        </p:nvSpPr>
        <p:spPr>
          <a:xfrm>
            <a:off x="447812" y="2077389"/>
            <a:ext cx="308610" cy="330200"/>
          </a:xfrm>
          <a:prstGeom prst="rect">
            <a:avLst/>
          </a:prstGeom>
        </p:spPr>
        <p:txBody>
          <a:bodyPr vert="horz" wrap="square" lIns="0" tIns="12700" rIns="0" bIns="0" rtlCol="0">
            <a:spAutoFit/>
          </a:bodyPr>
          <a:lstStyle/>
          <a:p>
            <a:pPr marL="12700">
              <a:lnSpc>
                <a:spcPct val="100000"/>
              </a:lnSpc>
              <a:spcBef>
                <a:spcPts val="100"/>
              </a:spcBef>
            </a:pPr>
            <a:r>
              <a:rPr sz="2000" b="1">
                <a:solidFill>
                  <a:srgbClr val="FFFFFF"/>
                </a:solidFill>
                <a:latin typeface="Arial"/>
                <a:cs typeface="Arial"/>
              </a:rPr>
              <a:t>01</a:t>
            </a:r>
            <a:endParaRPr sz="2000">
              <a:latin typeface="Arial"/>
              <a:cs typeface="Arial"/>
            </a:endParaRPr>
          </a:p>
        </p:txBody>
      </p:sp>
      <p:grpSp>
        <p:nvGrpSpPr>
          <p:cNvPr id="28" name="object 28"/>
          <p:cNvGrpSpPr/>
          <p:nvPr/>
        </p:nvGrpSpPr>
        <p:grpSpPr>
          <a:xfrm>
            <a:off x="223405" y="4038536"/>
            <a:ext cx="756285" cy="756285"/>
            <a:chOff x="222504" y="3550920"/>
            <a:chExt cx="756285" cy="756285"/>
          </a:xfrm>
        </p:grpSpPr>
        <p:pic>
          <p:nvPicPr>
            <p:cNvPr id="29" name="object 29"/>
            <p:cNvPicPr/>
            <p:nvPr/>
          </p:nvPicPr>
          <p:blipFill>
            <a:blip r:embed="rId4" cstate="print"/>
            <a:stretch>
              <a:fillRect/>
            </a:stretch>
          </p:blipFill>
          <p:spPr>
            <a:xfrm>
              <a:off x="222504" y="3550920"/>
              <a:ext cx="755904" cy="755903"/>
            </a:xfrm>
            <a:prstGeom prst="rect">
              <a:avLst/>
            </a:prstGeom>
          </p:spPr>
        </p:pic>
        <p:pic>
          <p:nvPicPr>
            <p:cNvPr id="30" name="object 30"/>
            <p:cNvPicPr/>
            <p:nvPr/>
          </p:nvPicPr>
          <p:blipFill>
            <a:blip r:embed="rId5" cstate="print"/>
            <a:stretch>
              <a:fillRect/>
            </a:stretch>
          </p:blipFill>
          <p:spPr>
            <a:xfrm>
              <a:off x="256032" y="3648456"/>
              <a:ext cx="691896" cy="637032"/>
            </a:xfrm>
            <a:prstGeom prst="rect">
              <a:avLst/>
            </a:prstGeom>
          </p:spPr>
        </p:pic>
        <p:sp>
          <p:nvSpPr>
            <p:cNvPr id="31" name="object 31"/>
            <p:cNvSpPr/>
            <p:nvPr/>
          </p:nvSpPr>
          <p:spPr>
            <a:xfrm>
              <a:off x="312899" y="3602036"/>
              <a:ext cx="576580" cy="576580"/>
            </a:xfrm>
            <a:custGeom>
              <a:avLst/>
              <a:gdLst/>
              <a:ahLst/>
              <a:cxnLst/>
              <a:rect l="l" t="t" r="r" b="b"/>
              <a:pathLst>
                <a:path w="576580" h="576579">
                  <a:moveTo>
                    <a:pt x="479998" y="0"/>
                  </a:moveTo>
                  <a:lnTo>
                    <a:pt x="96001" y="0"/>
                  </a:lnTo>
                  <a:lnTo>
                    <a:pt x="58633" y="7544"/>
                  </a:lnTo>
                  <a:lnTo>
                    <a:pt x="28118" y="28118"/>
                  </a:lnTo>
                  <a:lnTo>
                    <a:pt x="7544" y="58633"/>
                  </a:lnTo>
                  <a:lnTo>
                    <a:pt x="0" y="96001"/>
                  </a:lnTo>
                  <a:lnTo>
                    <a:pt x="0" y="479999"/>
                  </a:lnTo>
                  <a:lnTo>
                    <a:pt x="7544" y="517367"/>
                  </a:lnTo>
                  <a:lnTo>
                    <a:pt x="28118" y="547882"/>
                  </a:lnTo>
                  <a:lnTo>
                    <a:pt x="58633" y="568456"/>
                  </a:lnTo>
                  <a:lnTo>
                    <a:pt x="96001" y="576000"/>
                  </a:lnTo>
                  <a:lnTo>
                    <a:pt x="479998" y="576000"/>
                  </a:lnTo>
                  <a:lnTo>
                    <a:pt x="517366" y="568456"/>
                  </a:lnTo>
                  <a:lnTo>
                    <a:pt x="547881" y="547882"/>
                  </a:lnTo>
                  <a:lnTo>
                    <a:pt x="568455" y="517367"/>
                  </a:lnTo>
                  <a:lnTo>
                    <a:pt x="575999" y="479999"/>
                  </a:lnTo>
                  <a:lnTo>
                    <a:pt x="575999" y="96001"/>
                  </a:lnTo>
                  <a:lnTo>
                    <a:pt x="568455" y="58633"/>
                  </a:lnTo>
                  <a:lnTo>
                    <a:pt x="547881" y="28118"/>
                  </a:lnTo>
                  <a:lnTo>
                    <a:pt x="517366" y="7544"/>
                  </a:lnTo>
                  <a:lnTo>
                    <a:pt x="479998" y="0"/>
                  </a:lnTo>
                  <a:close/>
                </a:path>
              </a:pathLst>
            </a:custGeom>
            <a:solidFill>
              <a:srgbClr val="575757"/>
            </a:solidFill>
          </p:spPr>
          <p:txBody>
            <a:bodyPr wrap="square" lIns="0" tIns="0" rIns="0" bIns="0" rtlCol="0"/>
            <a:lstStyle/>
            <a:p>
              <a:endParaRPr/>
            </a:p>
          </p:txBody>
        </p:sp>
        <p:sp>
          <p:nvSpPr>
            <p:cNvPr id="32" name="object 32"/>
            <p:cNvSpPr/>
            <p:nvPr/>
          </p:nvSpPr>
          <p:spPr>
            <a:xfrm>
              <a:off x="312899" y="3602036"/>
              <a:ext cx="576580" cy="576580"/>
            </a:xfrm>
            <a:custGeom>
              <a:avLst/>
              <a:gdLst/>
              <a:ahLst/>
              <a:cxnLst/>
              <a:rect l="l" t="t" r="r" b="b"/>
              <a:pathLst>
                <a:path w="576580" h="576579">
                  <a:moveTo>
                    <a:pt x="0" y="96001"/>
                  </a:moveTo>
                  <a:lnTo>
                    <a:pt x="7544" y="58633"/>
                  </a:lnTo>
                  <a:lnTo>
                    <a:pt x="28118" y="28118"/>
                  </a:lnTo>
                  <a:lnTo>
                    <a:pt x="58633" y="7544"/>
                  </a:lnTo>
                  <a:lnTo>
                    <a:pt x="96001" y="0"/>
                  </a:lnTo>
                  <a:lnTo>
                    <a:pt x="479998" y="0"/>
                  </a:lnTo>
                  <a:lnTo>
                    <a:pt x="517366" y="7544"/>
                  </a:lnTo>
                  <a:lnTo>
                    <a:pt x="547881" y="28118"/>
                  </a:lnTo>
                  <a:lnTo>
                    <a:pt x="568455" y="58633"/>
                  </a:lnTo>
                  <a:lnTo>
                    <a:pt x="576000" y="96001"/>
                  </a:lnTo>
                  <a:lnTo>
                    <a:pt x="576000" y="479998"/>
                  </a:lnTo>
                  <a:lnTo>
                    <a:pt x="568455" y="517366"/>
                  </a:lnTo>
                  <a:lnTo>
                    <a:pt x="547881" y="547881"/>
                  </a:lnTo>
                  <a:lnTo>
                    <a:pt x="517366" y="568455"/>
                  </a:lnTo>
                  <a:lnTo>
                    <a:pt x="479998" y="576000"/>
                  </a:lnTo>
                  <a:lnTo>
                    <a:pt x="96001" y="576000"/>
                  </a:lnTo>
                  <a:lnTo>
                    <a:pt x="58633" y="568455"/>
                  </a:lnTo>
                  <a:lnTo>
                    <a:pt x="28118" y="547881"/>
                  </a:lnTo>
                  <a:lnTo>
                    <a:pt x="7544" y="517366"/>
                  </a:lnTo>
                  <a:lnTo>
                    <a:pt x="0" y="479998"/>
                  </a:lnTo>
                  <a:lnTo>
                    <a:pt x="0" y="96001"/>
                  </a:lnTo>
                  <a:close/>
                </a:path>
              </a:pathLst>
            </a:custGeom>
            <a:ln w="76200">
              <a:solidFill>
                <a:srgbClr val="FFFFFF"/>
              </a:solidFill>
            </a:ln>
          </p:spPr>
          <p:txBody>
            <a:bodyPr wrap="square" lIns="0" tIns="0" rIns="0" bIns="0" rtlCol="0"/>
            <a:lstStyle/>
            <a:p>
              <a:endParaRPr/>
            </a:p>
          </p:txBody>
        </p:sp>
      </p:grpSp>
      <p:sp>
        <p:nvSpPr>
          <p:cNvPr id="33" name="object 33"/>
          <p:cNvSpPr txBox="1"/>
          <p:nvPr/>
        </p:nvSpPr>
        <p:spPr>
          <a:xfrm>
            <a:off x="447812" y="4122356"/>
            <a:ext cx="308610" cy="330200"/>
          </a:xfrm>
          <a:prstGeom prst="rect">
            <a:avLst/>
          </a:prstGeom>
        </p:spPr>
        <p:txBody>
          <a:bodyPr vert="horz" wrap="square" lIns="0" tIns="12700" rIns="0" bIns="0" rtlCol="0">
            <a:spAutoFit/>
          </a:bodyPr>
          <a:lstStyle/>
          <a:p>
            <a:pPr marL="12700">
              <a:lnSpc>
                <a:spcPct val="100000"/>
              </a:lnSpc>
              <a:spcBef>
                <a:spcPts val="100"/>
              </a:spcBef>
            </a:pPr>
            <a:r>
              <a:rPr sz="2000" b="1">
                <a:solidFill>
                  <a:srgbClr val="FFFFFF"/>
                </a:solidFill>
                <a:latin typeface="Arial"/>
                <a:cs typeface="Arial"/>
              </a:rPr>
              <a:t>02</a:t>
            </a:r>
            <a:endParaRPr sz="2000">
              <a:latin typeface="Arial"/>
              <a:cs typeface="Arial"/>
            </a:endParaRPr>
          </a:p>
        </p:txBody>
      </p:sp>
      <p:sp>
        <p:nvSpPr>
          <p:cNvPr id="47" name="object 47"/>
          <p:cNvSpPr txBox="1">
            <a:spLocks noGrp="1"/>
          </p:cNvSpPr>
          <p:nvPr>
            <p:ph type="title"/>
          </p:nvPr>
        </p:nvSpPr>
        <p:spPr>
          <a:xfrm>
            <a:off x="1295400" y="123444"/>
            <a:ext cx="6553200" cy="689932"/>
          </a:xfrm>
          <a:prstGeom prst="rect">
            <a:avLst/>
          </a:prstGeom>
        </p:spPr>
        <p:txBody>
          <a:bodyPr vert="horz" wrap="square" lIns="0" tIns="12700" rIns="0" bIns="0" rtlCol="0">
            <a:spAutoFit/>
          </a:bodyPr>
          <a:lstStyle/>
          <a:p>
            <a:pPr marL="12700" algn="ctr">
              <a:lnSpc>
                <a:spcPct val="100000"/>
              </a:lnSpc>
              <a:spcBef>
                <a:spcPts val="100"/>
              </a:spcBef>
            </a:pPr>
            <a:r>
              <a:rPr sz="4400" spc="-5">
                <a:solidFill>
                  <a:srgbClr val="4E81BD"/>
                </a:solidFill>
                <a:latin typeface="Arial"/>
                <a:cs typeface="Arial"/>
              </a:rPr>
              <a:t>Outline</a:t>
            </a:r>
            <a:r>
              <a:rPr lang="fr-CH" sz="4400" spc="-5">
                <a:solidFill>
                  <a:srgbClr val="4E81BD"/>
                </a:solidFill>
                <a:latin typeface="Arial"/>
                <a:cs typeface="Arial"/>
              </a:rPr>
              <a:t> &amp; Schedule</a:t>
            </a:r>
            <a:endParaRPr sz="4400">
              <a:latin typeface="Arial"/>
              <a:cs typeface="Arial"/>
            </a:endParaRPr>
          </a:p>
        </p:txBody>
      </p:sp>
      <p:sp>
        <p:nvSpPr>
          <p:cNvPr id="63" name="object 63"/>
          <p:cNvSpPr txBox="1"/>
          <p:nvPr/>
        </p:nvSpPr>
        <p:spPr>
          <a:xfrm>
            <a:off x="1143000" y="4032821"/>
            <a:ext cx="7779397" cy="1910779"/>
          </a:xfrm>
          <a:prstGeom prst="rect">
            <a:avLst/>
          </a:prstGeom>
        </p:spPr>
        <p:txBody>
          <a:bodyPr vert="horz" wrap="square" lIns="0" tIns="12700" rIns="0" bIns="0" rtlCol="0" anchor="t">
            <a:spAutoFit/>
          </a:bodyPr>
          <a:lstStyle/>
          <a:p>
            <a:pPr marL="12700">
              <a:spcBef>
                <a:spcPts val="100"/>
              </a:spcBef>
            </a:pPr>
            <a:r>
              <a:rPr lang="fr-CH" sz="2400" b="1" spc="-10" err="1">
                <a:latin typeface="Calibri"/>
                <a:cs typeface="Calibri"/>
              </a:rPr>
              <a:t>Syntax</a:t>
            </a:r>
            <a:r>
              <a:rPr lang="fr-CH" sz="2400" b="1" spc="-10">
                <a:latin typeface="Calibri"/>
                <a:cs typeface="Calibri"/>
              </a:rPr>
              <a:t>, data types and structures, </a:t>
            </a:r>
            <a:r>
              <a:rPr lang="fr-CH" sz="2400" b="1" spc="-10" err="1">
                <a:latin typeface="Calibri"/>
                <a:cs typeface="Calibri"/>
              </a:rPr>
              <a:t>importing</a:t>
            </a:r>
            <a:r>
              <a:rPr lang="fr-CH" sz="2400" b="1" spc="-10">
                <a:latin typeface="Calibri"/>
                <a:cs typeface="Calibri"/>
              </a:rPr>
              <a:t> data</a:t>
            </a:r>
            <a:endParaRPr lang="fr-CH" sz="2400" spc="-10">
              <a:latin typeface="Calibri"/>
              <a:cs typeface="Calibri"/>
            </a:endParaRPr>
          </a:p>
          <a:p>
            <a:pPr marL="12700">
              <a:lnSpc>
                <a:spcPct val="100000"/>
              </a:lnSpc>
              <a:spcBef>
                <a:spcPts val="100"/>
              </a:spcBef>
            </a:pPr>
            <a:r>
              <a:rPr lang="x-none" sz="2400" b="1" spc="-15">
                <a:latin typeface="Calibri"/>
                <a:cs typeface="Calibri"/>
              </a:rPr>
              <a:t>Exercises</a:t>
            </a:r>
            <a:r>
              <a:rPr lang="fr-CH" sz="2400" b="1" spc="-15">
                <a:solidFill>
                  <a:srgbClr val="4F81BD"/>
                </a:solidFill>
                <a:latin typeface="Calibri"/>
                <a:cs typeface="Calibri"/>
              </a:rPr>
              <a:t> </a:t>
            </a:r>
          </a:p>
          <a:p>
            <a:pPr marL="12700">
              <a:lnSpc>
                <a:spcPct val="100000"/>
              </a:lnSpc>
              <a:spcBef>
                <a:spcPts val="100"/>
              </a:spcBef>
            </a:pPr>
            <a:r>
              <a:rPr lang="fr-CH" sz="2400" b="1" spc="-15">
                <a:latin typeface="Calibri"/>
                <a:cs typeface="Calibri"/>
              </a:rPr>
              <a:t>(10:50 -12:00)</a:t>
            </a:r>
          </a:p>
          <a:p>
            <a:pPr marL="12700">
              <a:lnSpc>
                <a:spcPct val="100000"/>
              </a:lnSpc>
              <a:spcBef>
                <a:spcPts val="100"/>
              </a:spcBef>
            </a:pPr>
            <a:r>
              <a:rPr lang="fr-CH" sz="2400" b="1" spc="-15">
                <a:solidFill>
                  <a:schemeClr val="accent2"/>
                </a:solidFill>
                <a:latin typeface="Calibri"/>
                <a:cs typeface="Calibri"/>
              </a:rPr>
              <a:t>12:00 – 13:00 Lunch break</a:t>
            </a:r>
          </a:p>
          <a:p>
            <a:pPr marL="12700">
              <a:lnSpc>
                <a:spcPct val="100000"/>
              </a:lnSpc>
              <a:spcBef>
                <a:spcPts val="100"/>
              </a:spcBef>
            </a:pPr>
            <a:endParaRPr sz="2400">
              <a:solidFill>
                <a:schemeClr val="accent2"/>
              </a:solidFill>
              <a:latin typeface="Calibri"/>
              <a:cs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object 13"/>
          <p:cNvSpPr txBox="1"/>
          <p:nvPr/>
        </p:nvSpPr>
        <p:spPr>
          <a:xfrm>
            <a:off x="1181378" y="4336465"/>
            <a:ext cx="6553200" cy="2292935"/>
          </a:xfrm>
          <a:prstGeom prst="rect">
            <a:avLst/>
          </a:prstGeom>
        </p:spPr>
        <p:txBody>
          <a:bodyPr vert="horz" wrap="square" lIns="0" tIns="12700" rIns="0" bIns="0" rtlCol="0" anchor="t">
            <a:spAutoFit/>
          </a:bodyPr>
          <a:lstStyle/>
          <a:p>
            <a:pPr marL="12700">
              <a:lnSpc>
                <a:spcPct val="100000"/>
              </a:lnSpc>
              <a:spcBef>
                <a:spcPts val="100"/>
              </a:spcBef>
            </a:pPr>
            <a:r>
              <a:rPr lang="fr-CH" sz="2400" b="1" spc="-5" err="1">
                <a:latin typeface="Calibri"/>
                <a:cs typeface="Calibri"/>
              </a:rPr>
              <a:t>Statistics</a:t>
            </a:r>
            <a:endParaRPr lang="en-US" err="1"/>
          </a:p>
          <a:p>
            <a:pPr marL="12700">
              <a:lnSpc>
                <a:spcPct val="100000"/>
              </a:lnSpc>
              <a:spcBef>
                <a:spcPts val="100"/>
              </a:spcBef>
            </a:pPr>
            <a:r>
              <a:rPr lang="x-none" sz="2400" b="1">
                <a:latin typeface="Calibri"/>
                <a:cs typeface="Calibri"/>
              </a:rPr>
              <a:t>Exercises</a:t>
            </a:r>
          </a:p>
          <a:p>
            <a:pPr marL="12700">
              <a:lnSpc>
                <a:spcPct val="100000"/>
              </a:lnSpc>
              <a:spcBef>
                <a:spcPts val="100"/>
              </a:spcBef>
            </a:pPr>
            <a:r>
              <a:rPr lang="x-none" sz="2400" b="1">
                <a:latin typeface="Calibri"/>
                <a:cs typeface="Calibri"/>
              </a:rPr>
              <a:t>(15:50 – 16:50)</a:t>
            </a:r>
          </a:p>
          <a:p>
            <a:pPr marL="12700">
              <a:lnSpc>
                <a:spcPct val="100000"/>
              </a:lnSpc>
              <a:spcBef>
                <a:spcPts val="100"/>
              </a:spcBef>
            </a:pPr>
            <a:endParaRPr lang="x-none" sz="2400" b="1">
              <a:latin typeface="Calibri"/>
              <a:cs typeface="Calibri"/>
            </a:endParaRPr>
          </a:p>
          <a:p>
            <a:pPr marL="12700">
              <a:spcBef>
                <a:spcPts val="100"/>
              </a:spcBef>
            </a:pPr>
            <a:r>
              <a:rPr lang="en-US" sz="2400" b="1">
                <a:solidFill>
                  <a:schemeClr val="accent2"/>
                </a:solidFill>
                <a:latin typeface="Calibri" charset="0"/>
                <a:ea typeface="MS PGothic" charset="0"/>
              </a:rPr>
              <a:t>16:50  -  17:00    Feedback and end of day</a:t>
            </a:r>
          </a:p>
          <a:p>
            <a:pPr marL="12700">
              <a:lnSpc>
                <a:spcPct val="100000"/>
              </a:lnSpc>
              <a:spcBef>
                <a:spcPts val="100"/>
              </a:spcBef>
            </a:pPr>
            <a:endParaRPr lang="x-none" sz="2400" b="1">
              <a:latin typeface="Calibri"/>
              <a:cs typeface="Calibri"/>
            </a:endParaRPr>
          </a:p>
        </p:txBody>
      </p:sp>
      <p:sp>
        <p:nvSpPr>
          <p:cNvPr id="21" name="object 21"/>
          <p:cNvSpPr txBox="1"/>
          <p:nvPr/>
        </p:nvSpPr>
        <p:spPr>
          <a:xfrm>
            <a:off x="266699" y="1392349"/>
            <a:ext cx="5830201" cy="443711"/>
          </a:xfrm>
          <a:prstGeom prst="rect">
            <a:avLst/>
          </a:prstGeom>
        </p:spPr>
        <p:txBody>
          <a:bodyPr vert="horz" wrap="square" lIns="0" tIns="12700" rIns="0" bIns="0" rtlCol="0" anchor="t">
            <a:spAutoFit/>
          </a:bodyPr>
          <a:lstStyle/>
          <a:p>
            <a:pPr marL="12700">
              <a:lnSpc>
                <a:spcPct val="100000"/>
              </a:lnSpc>
              <a:spcBef>
                <a:spcPts val="100"/>
              </a:spcBef>
            </a:pPr>
            <a:r>
              <a:rPr lang="fr-CH" sz="2800" b="1" spc="-20" dirty="0" err="1">
                <a:solidFill>
                  <a:srgbClr val="4F81BD"/>
                </a:solidFill>
                <a:latin typeface="Calibri"/>
                <a:cs typeface="Calibri"/>
              </a:rPr>
              <a:t>Afternoon</a:t>
            </a:r>
            <a:endParaRPr lang="fr-CH" sz="2800" b="1" dirty="0" err="1">
              <a:solidFill>
                <a:srgbClr val="4F81BD"/>
              </a:solidFill>
              <a:latin typeface="Calibri"/>
              <a:cs typeface="Calibri"/>
            </a:endParaRPr>
          </a:p>
        </p:txBody>
      </p:sp>
      <p:sp>
        <p:nvSpPr>
          <p:cNvPr id="47" name="object 47"/>
          <p:cNvSpPr txBox="1">
            <a:spLocks noGrp="1"/>
          </p:cNvSpPr>
          <p:nvPr>
            <p:ph type="title"/>
          </p:nvPr>
        </p:nvSpPr>
        <p:spPr>
          <a:xfrm>
            <a:off x="1295400" y="123444"/>
            <a:ext cx="6553200" cy="689932"/>
          </a:xfrm>
          <a:prstGeom prst="rect">
            <a:avLst/>
          </a:prstGeom>
        </p:spPr>
        <p:txBody>
          <a:bodyPr vert="horz" wrap="square" lIns="0" tIns="12700" rIns="0" bIns="0" rtlCol="0">
            <a:spAutoFit/>
          </a:bodyPr>
          <a:lstStyle/>
          <a:p>
            <a:pPr marL="12700" algn="ctr">
              <a:lnSpc>
                <a:spcPct val="100000"/>
              </a:lnSpc>
              <a:spcBef>
                <a:spcPts val="100"/>
              </a:spcBef>
            </a:pPr>
            <a:r>
              <a:rPr sz="4400" spc="-5">
                <a:solidFill>
                  <a:srgbClr val="4E81BD"/>
                </a:solidFill>
                <a:latin typeface="Arial"/>
                <a:cs typeface="Arial"/>
              </a:rPr>
              <a:t>Outline</a:t>
            </a:r>
            <a:r>
              <a:rPr lang="fr-CH" sz="4400" spc="-5">
                <a:solidFill>
                  <a:srgbClr val="4E81BD"/>
                </a:solidFill>
                <a:latin typeface="Arial"/>
                <a:cs typeface="Arial"/>
              </a:rPr>
              <a:t> &amp; Schedule</a:t>
            </a:r>
            <a:endParaRPr sz="4400">
              <a:latin typeface="Arial"/>
              <a:cs typeface="Arial"/>
            </a:endParaRPr>
          </a:p>
        </p:txBody>
      </p:sp>
      <p:grpSp>
        <p:nvGrpSpPr>
          <p:cNvPr id="52" name="object 52"/>
          <p:cNvGrpSpPr/>
          <p:nvPr/>
        </p:nvGrpSpPr>
        <p:grpSpPr>
          <a:xfrm>
            <a:off x="261783" y="4185080"/>
            <a:ext cx="756285" cy="756285"/>
            <a:chOff x="222504" y="6010655"/>
            <a:chExt cx="756285" cy="756285"/>
          </a:xfrm>
        </p:grpSpPr>
        <p:pic>
          <p:nvPicPr>
            <p:cNvPr id="53" name="object 53"/>
            <p:cNvPicPr/>
            <p:nvPr/>
          </p:nvPicPr>
          <p:blipFill>
            <a:blip r:embed="rId2" cstate="print"/>
            <a:stretch>
              <a:fillRect/>
            </a:stretch>
          </p:blipFill>
          <p:spPr>
            <a:xfrm>
              <a:off x="222504" y="6010655"/>
              <a:ext cx="755904" cy="755904"/>
            </a:xfrm>
            <a:prstGeom prst="rect">
              <a:avLst/>
            </a:prstGeom>
          </p:spPr>
        </p:pic>
        <p:pic>
          <p:nvPicPr>
            <p:cNvPr id="54" name="object 54"/>
            <p:cNvPicPr/>
            <p:nvPr/>
          </p:nvPicPr>
          <p:blipFill>
            <a:blip r:embed="rId3" cstate="print"/>
            <a:stretch>
              <a:fillRect/>
            </a:stretch>
          </p:blipFill>
          <p:spPr>
            <a:xfrm>
              <a:off x="256032" y="6108191"/>
              <a:ext cx="691896" cy="637032"/>
            </a:xfrm>
            <a:prstGeom prst="rect">
              <a:avLst/>
            </a:prstGeom>
          </p:spPr>
        </p:pic>
        <p:sp>
          <p:nvSpPr>
            <p:cNvPr id="55" name="object 55"/>
            <p:cNvSpPr/>
            <p:nvPr/>
          </p:nvSpPr>
          <p:spPr>
            <a:xfrm>
              <a:off x="312899" y="6061699"/>
              <a:ext cx="576580" cy="576580"/>
            </a:xfrm>
            <a:custGeom>
              <a:avLst/>
              <a:gdLst/>
              <a:ahLst/>
              <a:cxnLst/>
              <a:rect l="l" t="t" r="r" b="b"/>
              <a:pathLst>
                <a:path w="576580" h="576579">
                  <a:moveTo>
                    <a:pt x="479998" y="0"/>
                  </a:moveTo>
                  <a:lnTo>
                    <a:pt x="96001" y="0"/>
                  </a:lnTo>
                  <a:lnTo>
                    <a:pt x="58633" y="7544"/>
                  </a:lnTo>
                  <a:lnTo>
                    <a:pt x="28118" y="28118"/>
                  </a:lnTo>
                  <a:lnTo>
                    <a:pt x="7544" y="58633"/>
                  </a:lnTo>
                  <a:lnTo>
                    <a:pt x="0" y="96001"/>
                  </a:lnTo>
                  <a:lnTo>
                    <a:pt x="0" y="479998"/>
                  </a:lnTo>
                  <a:lnTo>
                    <a:pt x="7544" y="517366"/>
                  </a:lnTo>
                  <a:lnTo>
                    <a:pt x="28118" y="547881"/>
                  </a:lnTo>
                  <a:lnTo>
                    <a:pt x="58633" y="568455"/>
                  </a:lnTo>
                  <a:lnTo>
                    <a:pt x="96001" y="575999"/>
                  </a:lnTo>
                  <a:lnTo>
                    <a:pt x="479998" y="575999"/>
                  </a:lnTo>
                  <a:lnTo>
                    <a:pt x="517366" y="568455"/>
                  </a:lnTo>
                  <a:lnTo>
                    <a:pt x="547881" y="547881"/>
                  </a:lnTo>
                  <a:lnTo>
                    <a:pt x="568455" y="517366"/>
                  </a:lnTo>
                  <a:lnTo>
                    <a:pt x="575999" y="479998"/>
                  </a:lnTo>
                  <a:lnTo>
                    <a:pt x="575999" y="96001"/>
                  </a:lnTo>
                  <a:lnTo>
                    <a:pt x="568455" y="58633"/>
                  </a:lnTo>
                  <a:lnTo>
                    <a:pt x="547881" y="28118"/>
                  </a:lnTo>
                  <a:lnTo>
                    <a:pt x="517366" y="7544"/>
                  </a:lnTo>
                  <a:lnTo>
                    <a:pt x="479998" y="0"/>
                  </a:lnTo>
                  <a:close/>
                </a:path>
              </a:pathLst>
            </a:custGeom>
            <a:solidFill>
              <a:srgbClr val="575757"/>
            </a:solidFill>
          </p:spPr>
          <p:txBody>
            <a:bodyPr wrap="square" lIns="0" tIns="0" rIns="0" bIns="0" rtlCol="0"/>
            <a:lstStyle/>
            <a:p>
              <a:endParaRPr/>
            </a:p>
          </p:txBody>
        </p:sp>
        <p:sp>
          <p:nvSpPr>
            <p:cNvPr id="56" name="object 56"/>
            <p:cNvSpPr/>
            <p:nvPr/>
          </p:nvSpPr>
          <p:spPr>
            <a:xfrm>
              <a:off x="312899" y="6061699"/>
              <a:ext cx="576580" cy="576580"/>
            </a:xfrm>
            <a:custGeom>
              <a:avLst/>
              <a:gdLst/>
              <a:ahLst/>
              <a:cxnLst/>
              <a:rect l="l" t="t" r="r" b="b"/>
              <a:pathLst>
                <a:path w="576580" h="576579">
                  <a:moveTo>
                    <a:pt x="0" y="96001"/>
                  </a:moveTo>
                  <a:lnTo>
                    <a:pt x="7544" y="58633"/>
                  </a:lnTo>
                  <a:lnTo>
                    <a:pt x="28118" y="28118"/>
                  </a:lnTo>
                  <a:lnTo>
                    <a:pt x="58633" y="7544"/>
                  </a:lnTo>
                  <a:lnTo>
                    <a:pt x="96001" y="0"/>
                  </a:lnTo>
                  <a:lnTo>
                    <a:pt x="479998" y="0"/>
                  </a:lnTo>
                  <a:lnTo>
                    <a:pt x="517366" y="7544"/>
                  </a:lnTo>
                  <a:lnTo>
                    <a:pt x="547881" y="28118"/>
                  </a:lnTo>
                  <a:lnTo>
                    <a:pt x="568455" y="58633"/>
                  </a:lnTo>
                  <a:lnTo>
                    <a:pt x="576000" y="96001"/>
                  </a:lnTo>
                  <a:lnTo>
                    <a:pt x="576000" y="479998"/>
                  </a:lnTo>
                  <a:lnTo>
                    <a:pt x="568455" y="517366"/>
                  </a:lnTo>
                  <a:lnTo>
                    <a:pt x="547881" y="547881"/>
                  </a:lnTo>
                  <a:lnTo>
                    <a:pt x="517366" y="568455"/>
                  </a:lnTo>
                  <a:lnTo>
                    <a:pt x="479998" y="576000"/>
                  </a:lnTo>
                  <a:lnTo>
                    <a:pt x="96001" y="576000"/>
                  </a:lnTo>
                  <a:lnTo>
                    <a:pt x="58633" y="568455"/>
                  </a:lnTo>
                  <a:lnTo>
                    <a:pt x="28118" y="547881"/>
                  </a:lnTo>
                  <a:lnTo>
                    <a:pt x="7544" y="517366"/>
                  </a:lnTo>
                  <a:lnTo>
                    <a:pt x="0" y="479998"/>
                  </a:lnTo>
                  <a:lnTo>
                    <a:pt x="0" y="96001"/>
                  </a:lnTo>
                  <a:close/>
                </a:path>
              </a:pathLst>
            </a:custGeom>
            <a:ln w="76200">
              <a:solidFill>
                <a:srgbClr val="FFFFFF"/>
              </a:solidFill>
            </a:ln>
          </p:spPr>
          <p:txBody>
            <a:bodyPr wrap="square" lIns="0" tIns="0" rIns="0" bIns="0" rtlCol="0"/>
            <a:lstStyle/>
            <a:p>
              <a:endParaRPr/>
            </a:p>
          </p:txBody>
        </p:sp>
      </p:grpSp>
      <p:sp>
        <p:nvSpPr>
          <p:cNvPr id="57" name="object 57"/>
          <p:cNvSpPr txBox="1"/>
          <p:nvPr/>
        </p:nvSpPr>
        <p:spPr>
          <a:xfrm>
            <a:off x="486190" y="4345101"/>
            <a:ext cx="308610" cy="330200"/>
          </a:xfrm>
          <a:prstGeom prst="rect">
            <a:avLst/>
          </a:prstGeom>
        </p:spPr>
        <p:txBody>
          <a:bodyPr vert="horz" wrap="square" lIns="0" tIns="12700" rIns="0" bIns="0" rtlCol="0">
            <a:spAutoFit/>
          </a:bodyPr>
          <a:lstStyle/>
          <a:p>
            <a:pPr marL="12700">
              <a:lnSpc>
                <a:spcPct val="100000"/>
              </a:lnSpc>
              <a:spcBef>
                <a:spcPts val="100"/>
              </a:spcBef>
            </a:pPr>
            <a:r>
              <a:rPr sz="2000" b="1">
                <a:solidFill>
                  <a:srgbClr val="FFFFFF"/>
                </a:solidFill>
                <a:latin typeface="Arial"/>
                <a:cs typeface="Arial"/>
              </a:rPr>
              <a:t>0</a:t>
            </a:r>
            <a:r>
              <a:rPr lang="fr-CH" sz="2000" b="1">
                <a:solidFill>
                  <a:srgbClr val="FFFFFF"/>
                </a:solidFill>
                <a:latin typeface="Arial"/>
                <a:cs typeface="Arial"/>
              </a:rPr>
              <a:t>4</a:t>
            </a:r>
            <a:endParaRPr sz="2000">
              <a:latin typeface="Arial"/>
              <a:cs typeface="Arial"/>
            </a:endParaRPr>
          </a:p>
        </p:txBody>
      </p:sp>
      <p:sp>
        <p:nvSpPr>
          <p:cNvPr id="18" name="object 9">
            <a:extLst>
              <a:ext uri="{FF2B5EF4-FFF2-40B4-BE49-F238E27FC236}">
                <a16:creationId xmlns:a16="http://schemas.microsoft.com/office/drawing/2014/main" id="{3936B384-3DCB-8A49-84E3-A1DD42075463}"/>
              </a:ext>
            </a:extLst>
          </p:cNvPr>
          <p:cNvSpPr txBox="1"/>
          <p:nvPr/>
        </p:nvSpPr>
        <p:spPr>
          <a:xfrm>
            <a:off x="1195241" y="2062819"/>
            <a:ext cx="5222240" cy="2292935"/>
          </a:xfrm>
          <a:prstGeom prst="rect">
            <a:avLst/>
          </a:prstGeom>
        </p:spPr>
        <p:txBody>
          <a:bodyPr vert="horz" wrap="square" lIns="0" tIns="12700" rIns="0" bIns="0" rtlCol="0" anchor="t">
            <a:spAutoFit/>
          </a:bodyPr>
          <a:lstStyle/>
          <a:p>
            <a:pPr marL="12700">
              <a:lnSpc>
                <a:spcPct val="100000"/>
              </a:lnSpc>
              <a:spcBef>
                <a:spcPts val="100"/>
              </a:spcBef>
            </a:pPr>
            <a:r>
              <a:rPr lang="fr-CH" sz="2400" b="1" spc="-10">
                <a:latin typeface="Calibri"/>
                <a:cs typeface="Calibri"/>
              </a:rPr>
              <a:t>Graphics</a:t>
            </a:r>
            <a:endParaRPr lang="en-US"/>
          </a:p>
          <a:p>
            <a:pPr marL="12700">
              <a:lnSpc>
                <a:spcPct val="100000"/>
              </a:lnSpc>
              <a:spcBef>
                <a:spcPts val="100"/>
              </a:spcBef>
            </a:pPr>
            <a:r>
              <a:rPr lang="x-none" sz="2400" b="1" spc="-5">
                <a:latin typeface="Calibri"/>
                <a:cs typeface="Calibri"/>
              </a:rPr>
              <a:t>Exercises</a:t>
            </a:r>
          </a:p>
          <a:p>
            <a:pPr marL="12700">
              <a:lnSpc>
                <a:spcPct val="100000"/>
              </a:lnSpc>
              <a:spcBef>
                <a:spcPts val="100"/>
              </a:spcBef>
            </a:pPr>
            <a:r>
              <a:rPr lang="x-none" sz="2400" b="1" spc="-5">
                <a:latin typeface="Calibri"/>
                <a:cs typeface="Calibri"/>
              </a:rPr>
              <a:t>(13:00 – 15:30)</a:t>
            </a:r>
          </a:p>
          <a:p>
            <a:pPr marL="12700">
              <a:spcBef>
                <a:spcPts val="100"/>
              </a:spcBef>
            </a:pPr>
            <a:r>
              <a:rPr lang="fr-CH" sz="2400" b="1" spc="-15">
                <a:solidFill>
                  <a:schemeClr val="accent2"/>
                </a:solidFill>
                <a:latin typeface="Calibri"/>
                <a:cs typeface="Calibri"/>
              </a:rPr>
              <a:t>15:30 -15:50  Coffee break</a:t>
            </a:r>
            <a:endParaRPr lang="fr-CH" sz="2400">
              <a:latin typeface="Calibri"/>
              <a:cs typeface="Calibri"/>
            </a:endParaRPr>
          </a:p>
          <a:p>
            <a:pPr marL="12700">
              <a:lnSpc>
                <a:spcPct val="100000"/>
              </a:lnSpc>
              <a:spcBef>
                <a:spcPts val="100"/>
              </a:spcBef>
            </a:pPr>
            <a:endParaRPr lang="x-none" sz="2400" b="1" spc="-5">
              <a:solidFill>
                <a:srgbClr val="4F81BD"/>
              </a:solidFill>
              <a:latin typeface="Calibri"/>
              <a:cs typeface="Calibri"/>
            </a:endParaRPr>
          </a:p>
          <a:p>
            <a:pPr marL="12700">
              <a:lnSpc>
                <a:spcPct val="100000"/>
              </a:lnSpc>
              <a:spcBef>
                <a:spcPts val="100"/>
              </a:spcBef>
            </a:pPr>
            <a:endParaRPr sz="2400">
              <a:latin typeface="Calibri"/>
              <a:cs typeface="Calibri"/>
            </a:endParaRPr>
          </a:p>
        </p:txBody>
      </p:sp>
      <p:grpSp>
        <p:nvGrpSpPr>
          <p:cNvPr id="19" name="object 34">
            <a:extLst>
              <a:ext uri="{FF2B5EF4-FFF2-40B4-BE49-F238E27FC236}">
                <a16:creationId xmlns:a16="http://schemas.microsoft.com/office/drawing/2014/main" id="{E23D7E40-ED25-494B-9E66-F92E943CE055}"/>
              </a:ext>
            </a:extLst>
          </p:cNvPr>
          <p:cNvGrpSpPr/>
          <p:nvPr/>
        </p:nvGrpSpPr>
        <p:grpSpPr>
          <a:xfrm>
            <a:off x="275646" y="2035564"/>
            <a:ext cx="756285" cy="756285"/>
            <a:chOff x="222504" y="4407408"/>
            <a:chExt cx="756285" cy="756285"/>
          </a:xfrm>
        </p:grpSpPr>
        <p:pic>
          <p:nvPicPr>
            <p:cNvPr id="20" name="object 35">
              <a:extLst>
                <a:ext uri="{FF2B5EF4-FFF2-40B4-BE49-F238E27FC236}">
                  <a16:creationId xmlns:a16="http://schemas.microsoft.com/office/drawing/2014/main" id="{08C391AF-43D1-9D4F-B1B5-D158281D9621}"/>
                </a:ext>
              </a:extLst>
            </p:cNvPr>
            <p:cNvPicPr/>
            <p:nvPr/>
          </p:nvPicPr>
          <p:blipFill>
            <a:blip r:embed="rId4" cstate="print"/>
            <a:stretch>
              <a:fillRect/>
            </a:stretch>
          </p:blipFill>
          <p:spPr>
            <a:xfrm>
              <a:off x="222504" y="4407408"/>
              <a:ext cx="755904" cy="755904"/>
            </a:xfrm>
            <a:prstGeom prst="rect">
              <a:avLst/>
            </a:prstGeom>
          </p:spPr>
        </p:pic>
        <p:pic>
          <p:nvPicPr>
            <p:cNvPr id="22" name="object 36">
              <a:extLst>
                <a:ext uri="{FF2B5EF4-FFF2-40B4-BE49-F238E27FC236}">
                  <a16:creationId xmlns:a16="http://schemas.microsoft.com/office/drawing/2014/main" id="{99594E30-8417-2D49-B539-479AC86EBF52}"/>
                </a:ext>
              </a:extLst>
            </p:cNvPr>
            <p:cNvPicPr/>
            <p:nvPr/>
          </p:nvPicPr>
          <p:blipFill>
            <a:blip r:embed="rId3" cstate="print"/>
            <a:stretch>
              <a:fillRect/>
            </a:stretch>
          </p:blipFill>
          <p:spPr>
            <a:xfrm>
              <a:off x="256032" y="4504944"/>
              <a:ext cx="691896" cy="637032"/>
            </a:xfrm>
            <a:prstGeom prst="rect">
              <a:avLst/>
            </a:prstGeom>
          </p:spPr>
        </p:pic>
        <p:sp>
          <p:nvSpPr>
            <p:cNvPr id="23" name="object 37">
              <a:extLst>
                <a:ext uri="{FF2B5EF4-FFF2-40B4-BE49-F238E27FC236}">
                  <a16:creationId xmlns:a16="http://schemas.microsoft.com/office/drawing/2014/main" id="{CF138A91-A812-FD4A-A324-5CFB31AFF72B}"/>
                </a:ext>
              </a:extLst>
            </p:cNvPr>
            <p:cNvSpPr/>
            <p:nvPr/>
          </p:nvSpPr>
          <p:spPr>
            <a:xfrm>
              <a:off x="312899" y="4460124"/>
              <a:ext cx="576580" cy="576580"/>
            </a:xfrm>
            <a:custGeom>
              <a:avLst/>
              <a:gdLst/>
              <a:ahLst/>
              <a:cxnLst/>
              <a:rect l="l" t="t" r="r" b="b"/>
              <a:pathLst>
                <a:path w="576580" h="576579">
                  <a:moveTo>
                    <a:pt x="479998" y="0"/>
                  </a:moveTo>
                  <a:lnTo>
                    <a:pt x="96001" y="0"/>
                  </a:lnTo>
                  <a:lnTo>
                    <a:pt x="58633" y="7544"/>
                  </a:lnTo>
                  <a:lnTo>
                    <a:pt x="28118" y="28117"/>
                  </a:lnTo>
                  <a:lnTo>
                    <a:pt x="7544" y="58633"/>
                  </a:lnTo>
                  <a:lnTo>
                    <a:pt x="0" y="96001"/>
                  </a:lnTo>
                  <a:lnTo>
                    <a:pt x="0" y="479997"/>
                  </a:lnTo>
                  <a:lnTo>
                    <a:pt x="7544" y="517365"/>
                  </a:lnTo>
                  <a:lnTo>
                    <a:pt x="28118" y="547881"/>
                  </a:lnTo>
                  <a:lnTo>
                    <a:pt x="58633" y="568455"/>
                  </a:lnTo>
                  <a:lnTo>
                    <a:pt x="96001" y="575999"/>
                  </a:lnTo>
                  <a:lnTo>
                    <a:pt x="479998" y="575999"/>
                  </a:lnTo>
                  <a:lnTo>
                    <a:pt x="517366" y="568455"/>
                  </a:lnTo>
                  <a:lnTo>
                    <a:pt x="547881" y="547881"/>
                  </a:lnTo>
                  <a:lnTo>
                    <a:pt x="568455" y="517365"/>
                  </a:lnTo>
                  <a:lnTo>
                    <a:pt x="575999" y="479997"/>
                  </a:lnTo>
                  <a:lnTo>
                    <a:pt x="575999" y="96001"/>
                  </a:lnTo>
                  <a:lnTo>
                    <a:pt x="568455" y="58633"/>
                  </a:lnTo>
                  <a:lnTo>
                    <a:pt x="547881" y="28117"/>
                  </a:lnTo>
                  <a:lnTo>
                    <a:pt x="517366" y="7544"/>
                  </a:lnTo>
                  <a:lnTo>
                    <a:pt x="479998" y="0"/>
                  </a:lnTo>
                  <a:close/>
                </a:path>
              </a:pathLst>
            </a:custGeom>
            <a:solidFill>
              <a:srgbClr val="575757"/>
            </a:solidFill>
          </p:spPr>
          <p:txBody>
            <a:bodyPr wrap="square" lIns="0" tIns="0" rIns="0" bIns="0" rtlCol="0"/>
            <a:lstStyle/>
            <a:p>
              <a:endParaRPr/>
            </a:p>
          </p:txBody>
        </p:sp>
        <p:sp>
          <p:nvSpPr>
            <p:cNvPr id="24" name="object 38">
              <a:extLst>
                <a:ext uri="{FF2B5EF4-FFF2-40B4-BE49-F238E27FC236}">
                  <a16:creationId xmlns:a16="http://schemas.microsoft.com/office/drawing/2014/main" id="{FF333DF5-06BE-FF47-A00D-A0D9D6594154}"/>
                </a:ext>
              </a:extLst>
            </p:cNvPr>
            <p:cNvSpPr/>
            <p:nvPr/>
          </p:nvSpPr>
          <p:spPr>
            <a:xfrm>
              <a:off x="312899" y="4460124"/>
              <a:ext cx="576580" cy="576580"/>
            </a:xfrm>
            <a:custGeom>
              <a:avLst/>
              <a:gdLst/>
              <a:ahLst/>
              <a:cxnLst/>
              <a:rect l="l" t="t" r="r" b="b"/>
              <a:pathLst>
                <a:path w="576580" h="576579">
                  <a:moveTo>
                    <a:pt x="0" y="96001"/>
                  </a:moveTo>
                  <a:lnTo>
                    <a:pt x="7544" y="58633"/>
                  </a:lnTo>
                  <a:lnTo>
                    <a:pt x="28118" y="28118"/>
                  </a:lnTo>
                  <a:lnTo>
                    <a:pt x="58633" y="7544"/>
                  </a:lnTo>
                  <a:lnTo>
                    <a:pt x="96001" y="0"/>
                  </a:lnTo>
                  <a:lnTo>
                    <a:pt x="479998" y="0"/>
                  </a:lnTo>
                  <a:lnTo>
                    <a:pt x="517366" y="7544"/>
                  </a:lnTo>
                  <a:lnTo>
                    <a:pt x="547881" y="28118"/>
                  </a:lnTo>
                  <a:lnTo>
                    <a:pt x="568455" y="58633"/>
                  </a:lnTo>
                  <a:lnTo>
                    <a:pt x="576000" y="96001"/>
                  </a:lnTo>
                  <a:lnTo>
                    <a:pt x="576000" y="479998"/>
                  </a:lnTo>
                  <a:lnTo>
                    <a:pt x="568455" y="517366"/>
                  </a:lnTo>
                  <a:lnTo>
                    <a:pt x="547881" y="547881"/>
                  </a:lnTo>
                  <a:lnTo>
                    <a:pt x="517366" y="568455"/>
                  </a:lnTo>
                  <a:lnTo>
                    <a:pt x="479998" y="576000"/>
                  </a:lnTo>
                  <a:lnTo>
                    <a:pt x="96001" y="576000"/>
                  </a:lnTo>
                  <a:lnTo>
                    <a:pt x="58633" y="568455"/>
                  </a:lnTo>
                  <a:lnTo>
                    <a:pt x="28118" y="547881"/>
                  </a:lnTo>
                  <a:lnTo>
                    <a:pt x="7544" y="517366"/>
                  </a:lnTo>
                  <a:lnTo>
                    <a:pt x="0" y="479998"/>
                  </a:lnTo>
                  <a:lnTo>
                    <a:pt x="0" y="96001"/>
                  </a:lnTo>
                  <a:close/>
                </a:path>
              </a:pathLst>
            </a:custGeom>
            <a:ln w="76200">
              <a:solidFill>
                <a:srgbClr val="FFFFFF"/>
              </a:solidFill>
            </a:ln>
          </p:spPr>
          <p:txBody>
            <a:bodyPr wrap="square" lIns="0" tIns="0" rIns="0" bIns="0" rtlCol="0"/>
            <a:lstStyle/>
            <a:p>
              <a:endParaRPr/>
            </a:p>
          </p:txBody>
        </p:sp>
      </p:grpSp>
      <p:sp>
        <p:nvSpPr>
          <p:cNvPr id="25" name="object 39">
            <a:extLst>
              <a:ext uri="{FF2B5EF4-FFF2-40B4-BE49-F238E27FC236}">
                <a16:creationId xmlns:a16="http://schemas.microsoft.com/office/drawing/2014/main" id="{F0065A50-88A9-174E-BF5B-91634ECB4DD3}"/>
              </a:ext>
            </a:extLst>
          </p:cNvPr>
          <p:cNvSpPr txBox="1"/>
          <p:nvPr/>
        </p:nvSpPr>
        <p:spPr>
          <a:xfrm>
            <a:off x="500053" y="2198632"/>
            <a:ext cx="308610" cy="330200"/>
          </a:xfrm>
          <a:prstGeom prst="rect">
            <a:avLst/>
          </a:prstGeom>
        </p:spPr>
        <p:txBody>
          <a:bodyPr vert="horz" wrap="square" lIns="0" tIns="12700" rIns="0" bIns="0" rtlCol="0">
            <a:spAutoFit/>
          </a:bodyPr>
          <a:lstStyle/>
          <a:p>
            <a:pPr marL="12700">
              <a:lnSpc>
                <a:spcPct val="100000"/>
              </a:lnSpc>
              <a:spcBef>
                <a:spcPts val="100"/>
              </a:spcBef>
            </a:pPr>
            <a:r>
              <a:rPr sz="2000" b="1">
                <a:solidFill>
                  <a:srgbClr val="FFFFFF"/>
                </a:solidFill>
                <a:latin typeface="Arial"/>
                <a:cs typeface="Arial"/>
              </a:rPr>
              <a:t>03</a:t>
            </a:r>
            <a:endParaRPr sz="2000">
              <a:latin typeface="Arial"/>
              <a:cs typeface="Arial"/>
            </a:endParaRPr>
          </a:p>
        </p:txBody>
      </p:sp>
      <p:sp>
        <p:nvSpPr>
          <p:cNvPr id="26" name="object 45">
            <a:extLst>
              <a:ext uri="{FF2B5EF4-FFF2-40B4-BE49-F238E27FC236}">
                <a16:creationId xmlns:a16="http://schemas.microsoft.com/office/drawing/2014/main" id="{DFA185BB-F606-7F4D-B348-83E67CE8E719}"/>
              </a:ext>
            </a:extLst>
          </p:cNvPr>
          <p:cNvSpPr txBox="1"/>
          <p:nvPr/>
        </p:nvSpPr>
        <p:spPr>
          <a:xfrm>
            <a:off x="500053" y="3000256"/>
            <a:ext cx="308610" cy="330200"/>
          </a:xfrm>
          <a:prstGeom prst="rect">
            <a:avLst/>
          </a:prstGeom>
        </p:spPr>
        <p:txBody>
          <a:bodyPr vert="horz" wrap="square" lIns="0" tIns="12700" rIns="0" bIns="0" rtlCol="0">
            <a:spAutoFit/>
          </a:bodyPr>
          <a:lstStyle/>
          <a:p>
            <a:pPr marL="12700">
              <a:lnSpc>
                <a:spcPct val="100000"/>
              </a:lnSpc>
              <a:spcBef>
                <a:spcPts val="100"/>
              </a:spcBef>
            </a:pPr>
            <a:r>
              <a:rPr sz="2000" b="1">
                <a:solidFill>
                  <a:srgbClr val="FFFFFF"/>
                </a:solidFill>
                <a:latin typeface="Arial"/>
                <a:cs typeface="Arial"/>
              </a:rPr>
              <a:t>04</a:t>
            </a:r>
            <a:endParaRPr sz="2000">
              <a:latin typeface="Arial"/>
              <a:cs typeface="Arial"/>
            </a:endParaRPr>
          </a:p>
        </p:txBody>
      </p:sp>
    </p:spTree>
    <p:extLst>
      <p:ext uri="{BB962C8B-B14F-4D97-AF65-F5344CB8AC3E}">
        <p14:creationId xmlns:p14="http://schemas.microsoft.com/office/powerpoint/2010/main" val="2589473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28600" y="1286936"/>
            <a:ext cx="8629901" cy="4067396"/>
          </a:xfrm>
          <a:prstGeom prst="rect">
            <a:avLst/>
          </a:prstGeom>
        </p:spPr>
        <p:txBody>
          <a:bodyPr vert="horz" wrap="square" lIns="0" tIns="6350" rIns="0" bIns="0" rtlCol="0" anchor="t">
            <a:spAutoFit/>
          </a:bodyPr>
          <a:lstStyle/>
          <a:p>
            <a:pPr marL="12700" marR="5080">
              <a:lnSpc>
                <a:spcPct val="101400"/>
              </a:lnSpc>
              <a:spcBef>
                <a:spcPts val="50"/>
              </a:spcBef>
            </a:pPr>
            <a:r>
              <a:rPr sz="2800">
                <a:solidFill>
                  <a:srgbClr val="262626"/>
                </a:solidFill>
                <a:latin typeface="Calibri"/>
                <a:cs typeface="Calibri"/>
              </a:rPr>
              <a:t>R</a:t>
            </a:r>
            <a:r>
              <a:rPr sz="2800" spc="5">
                <a:solidFill>
                  <a:srgbClr val="262626"/>
                </a:solidFill>
                <a:latin typeface="Calibri"/>
                <a:cs typeface="Calibri"/>
              </a:rPr>
              <a:t> </a:t>
            </a:r>
            <a:r>
              <a:rPr sz="2800" spc="-5">
                <a:solidFill>
                  <a:srgbClr val="262626"/>
                </a:solidFill>
                <a:latin typeface="Calibri"/>
                <a:cs typeface="Calibri"/>
              </a:rPr>
              <a:t>is</a:t>
            </a:r>
            <a:r>
              <a:rPr sz="2800" spc="5">
                <a:solidFill>
                  <a:srgbClr val="262626"/>
                </a:solidFill>
                <a:latin typeface="Calibri"/>
                <a:cs typeface="Calibri"/>
              </a:rPr>
              <a:t> </a:t>
            </a:r>
            <a:r>
              <a:rPr sz="2800" spc="-20">
                <a:solidFill>
                  <a:srgbClr val="262626"/>
                </a:solidFill>
                <a:latin typeface="Calibri"/>
                <a:cs typeface="Calibri"/>
              </a:rPr>
              <a:t>vast</a:t>
            </a:r>
            <a:r>
              <a:rPr sz="2800" spc="5">
                <a:solidFill>
                  <a:srgbClr val="262626"/>
                </a:solidFill>
                <a:latin typeface="Calibri"/>
                <a:cs typeface="Calibri"/>
              </a:rPr>
              <a:t> </a:t>
            </a:r>
            <a:r>
              <a:rPr sz="2800" spc="-5">
                <a:solidFill>
                  <a:srgbClr val="262626"/>
                </a:solidFill>
                <a:latin typeface="Calibri"/>
                <a:cs typeface="Calibri"/>
              </a:rPr>
              <a:t>and</a:t>
            </a:r>
            <a:r>
              <a:rPr sz="2800">
                <a:solidFill>
                  <a:srgbClr val="262626"/>
                </a:solidFill>
                <a:latin typeface="Calibri"/>
                <a:cs typeface="Calibri"/>
              </a:rPr>
              <a:t> </a:t>
            </a:r>
            <a:r>
              <a:rPr sz="2800" spc="-10">
                <a:solidFill>
                  <a:srgbClr val="262626"/>
                </a:solidFill>
                <a:latin typeface="Calibri"/>
                <a:cs typeface="Calibri"/>
              </a:rPr>
              <a:t>can't</a:t>
            </a:r>
            <a:r>
              <a:rPr sz="2800" spc="5">
                <a:solidFill>
                  <a:srgbClr val="262626"/>
                </a:solidFill>
                <a:latin typeface="Calibri"/>
                <a:cs typeface="Calibri"/>
              </a:rPr>
              <a:t> </a:t>
            </a:r>
            <a:r>
              <a:rPr sz="2800">
                <a:solidFill>
                  <a:srgbClr val="262626"/>
                </a:solidFill>
                <a:latin typeface="Calibri"/>
                <a:cs typeface="Calibri"/>
              </a:rPr>
              <a:t>be</a:t>
            </a:r>
            <a:r>
              <a:rPr sz="2800" spc="-10">
                <a:solidFill>
                  <a:srgbClr val="262626"/>
                </a:solidFill>
                <a:latin typeface="Calibri"/>
                <a:cs typeface="Calibri"/>
              </a:rPr>
              <a:t> learned</a:t>
            </a:r>
            <a:r>
              <a:rPr sz="2800" spc="5">
                <a:solidFill>
                  <a:srgbClr val="262626"/>
                </a:solidFill>
                <a:latin typeface="Calibri"/>
                <a:cs typeface="Calibri"/>
              </a:rPr>
              <a:t> </a:t>
            </a:r>
            <a:r>
              <a:rPr lang="en-US" sz="2800" spc="-15">
                <a:solidFill>
                  <a:srgbClr val="262626"/>
                </a:solidFill>
                <a:latin typeface="Calibri"/>
                <a:cs typeface="Calibri"/>
              </a:rPr>
              <a:t>in one day</a:t>
            </a:r>
            <a:r>
              <a:rPr sz="2800" spc="-15">
                <a:solidFill>
                  <a:srgbClr val="262626"/>
                </a:solidFill>
                <a:latin typeface="Calibri"/>
                <a:cs typeface="Calibri"/>
              </a:rPr>
              <a:t>.</a:t>
            </a:r>
            <a:r>
              <a:rPr sz="2800" spc="5">
                <a:solidFill>
                  <a:srgbClr val="262626"/>
                </a:solidFill>
                <a:latin typeface="Calibri"/>
                <a:cs typeface="Calibri"/>
              </a:rPr>
              <a:t> </a:t>
            </a:r>
            <a:r>
              <a:rPr sz="2800" spc="-5">
                <a:solidFill>
                  <a:srgbClr val="262626"/>
                </a:solidFill>
                <a:latin typeface="Calibri"/>
                <a:cs typeface="Calibri"/>
              </a:rPr>
              <a:t>The </a:t>
            </a:r>
            <a:r>
              <a:rPr sz="2800" spc="-10">
                <a:solidFill>
                  <a:srgbClr val="262626"/>
                </a:solidFill>
                <a:latin typeface="Calibri"/>
                <a:cs typeface="Calibri"/>
              </a:rPr>
              <a:t>scope </a:t>
            </a:r>
            <a:r>
              <a:rPr sz="2800" spc="-5">
                <a:solidFill>
                  <a:srgbClr val="262626"/>
                </a:solidFill>
                <a:latin typeface="Calibri"/>
                <a:cs typeface="Calibri"/>
              </a:rPr>
              <a:t>of this </a:t>
            </a:r>
            <a:r>
              <a:rPr sz="2800" spc="-615">
                <a:solidFill>
                  <a:srgbClr val="262626"/>
                </a:solidFill>
                <a:latin typeface="Calibri"/>
                <a:cs typeface="Calibri"/>
              </a:rPr>
              <a:t> </a:t>
            </a:r>
            <a:r>
              <a:rPr sz="2800" spc="-15">
                <a:solidFill>
                  <a:srgbClr val="262626"/>
                </a:solidFill>
                <a:latin typeface="Calibri"/>
                <a:cs typeface="Calibri"/>
              </a:rPr>
              <a:t>course</a:t>
            </a:r>
            <a:r>
              <a:rPr lang="en-US" sz="2800" spc="-15">
                <a:solidFill>
                  <a:srgbClr val="262626"/>
                </a:solidFill>
                <a:latin typeface="Calibri"/>
                <a:cs typeface="Calibri"/>
              </a:rPr>
              <a:t> is to</a:t>
            </a:r>
            <a:r>
              <a:rPr sz="2800" spc="-15">
                <a:solidFill>
                  <a:srgbClr val="262626"/>
                </a:solidFill>
                <a:latin typeface="Calibri"/>
                <a:cs typeface="Calibri"/>
              </a:rPr>
              <a:t>:</a:t>
            </a:r>
            <a:endParaRPr sz="2800">
              <a:latin typeface="Calibri"/>
              <a:cs typeface="Calibri"/>
            </a:endParaRPr>
          </a:p>
          <a:p>
            <a:pPr>
              <a:lnSpc>
                <a:spcPct val="100000"/>
              </a:lnSpc>
              <a:spcBef>
                <a:spcPts val="35"/>
              </a:spcBef>
            </a:pPr>
            <a:endParaRPr sz="4100">
              <a:latin typeface="Calibri"/>
              <a:cs typeface="Calibri"/>
            </a:endParaRPr>
          </a:p>
          <a:p>
            <a:pPr marL="444500" indent="-212090">
              <a:buClr>
                <a:srgbClr val="000000"/>
              </a:buClr>
              <a:buSzPct val="46428"/>
              <a:buFont typeface="Wingdings"/>
              <a:buChar char=""/>
              <a:tabLst>
                <a:tab pos="444500" algn="l"/>
              </a:tabLst>
            </a:pPr>
            <a:r>
              <a:rPr lang="en-US" sz="2800" spc="-5">
                <a:solidFill>
                  <a:srgbClr val="4F81BD"/>
                </a:solidFill>
                <a:latin typeface="Calibri"/>
                <a:cs typeface="Calibri"/>
              </a:rPr>
              <a:t>Give you a basic</a:t>
            </a:r>
            <a:r>
              <a:rPr sz="2800" spc="5">
                <a:solidFill>
                  <a:srgbClr val="4F81BD"/>
                </a:solidFill>
                <a:latin typeface="Calibri"/>
                <a:cs typeface="Calibri"/>
              </a:rPr>
              <a:t> </a:t>
            </a:r>
            <a:r>
              <a:rPr sz="2800" spc="-15">
                <a:solidFill>
                  <a:srgbClr val="4F81BD"/>
                </a:solidFill>
                <a:latin typeface="Calibri"/>
                <a:cs typeface="Calibri"/>
              </a:rPr>
              <a:t>understanding</a:t>
            </a:r>
            <a:r>
              <a:rPr sz="2800" spc="-5">
                <a:solidFill>
                  <a:srgbClr val="4F81BD"/>
                </a:solidFill>
                <a:latin typeface="Calibri"/>
                <a:cs typeface="Calibri"/>
              </a:rPr>
              <a:t> </a:t>
            </a:r>
            <a:r>
              <a:rPr lang="en-US" sz="2800" spc="-5">
                <a:solidFill>
                  <a:srgbClr val="4F81BD"/>
                </a:solidFill>
                <a:latin typeface="Calibri"/>
                <a:cs typeface="Calibri"/>
              </a:rPr>
              <a:t>of </a:t>
            </a:r>
            <a:r>
              <a:rPr lang="en-US" sz="2800" spc="-10">
                <a:solidFill>
                  <a:srgbClr val="4F81BD"/>
                </a:solidFill>
                <a:latin typeface="Calibri"/>
                <a:cs typeface="Calibri"/>
              </a:rPr>
              <a:t>concepts</a:t>
            </a:r>
            <a:r>
              <a:rPr sz="2800" spc="5">
                <a:solidFill>
                  <a:srgbClr val="4F81BD"/>
                </a:solidFill>
                <a:latin typeface="Calibri"/>
                <a:cs typeface="Calibri"/>
              </a:rPr>
              <a:t> </a:t>
            </a:r>
            <a:r>
              <a:rPr sz="2800" spc="-5">
                <a:solidFill>
                  <a:srgbClr val="4F81BD"/>
                </a:solidFill>
                <a:latin typeface="Calibri"/>
                <a:cs typeface="Calibri"/>
              </a:rPr>
              <a:t>behind</a:t>
            </a:r>
            <a:r>
              <a:rPr sz="2800" spc="5">
                <a:solidFill>
                  <a:srgbClr val="4F81BD"/>
                </a:solidFill>
                <a:latin typeface="Calibri"/>
                <a:cs typeface="Calibri"/>
              </a:rPr>
              <a:t> </a:t>
            </a:r>
            <a:r>
              <a:rPr sz="2800">
                <a:solidFill>
                  <a:srgbClr val="4F81BD"/>
                </a:solidFill>
                <a:latin typeface="Calibri"/>
                <a:cs typeface="Calibri"/>
              </a:rPr>
              <a:t>R</a:t>
            </a:r>
            <a:endParaRPr sz="2800">
              <a:latin typeface="Calibri"/>
              <a:cs typeface="Calibri"/>
            </a:endParaRPr>
          </a:p>
          <a:p>
            <a:pPr marL="444500" indent="-212090">
              <a:spcBef>
                <a:spcPts val="1130"/>
              </a:spcBef>
              <a:buClr>
                <a:srgbClr val="000000"/>
              </a:buClr>
              <a:buSzPct val="46428"/>
              <a:buFont typeface="Wingdings"/>
              <a:buChar char=""/>
              <a:tabLst>
                <a:tab pos="444500" algn="l"/>
              </a:tabLst>
            </a:pPr>
            <a:r>
              <a:rPr lang="fr-CH" sz="2800" spc="-10" err="1">
                <a:solidFill>
                  <a:srgbClr val="262626"/>
                </a:solidFill>
                <a:latin typeface="Calibri"/>
                <a:cs typeface="Calibri"/>
              </a:rPr>
              <a:t>Allow</a:t>
            </a:r>
            <a:r>
              <a:rPr lang="fr-CH" sz="2800" spc="-10">
                <a:solidFill>
                  <a:srgbClr val="262626"/>
                </a:solidFill>
                <a:latin typeface="Calibri"/>
                <a:cs typeface="Calibri"/>
              </a:rPr>
              <a:t> </a:t>
            </a:r>
            <a:r>
              <a:rPr lang="fr-CH" sz="2800" spc="-10" err="1">
                <a:solidFill>
                  <a:srgbClr val="262626"/>
                </a:solidFill>
                <a:latin typeface="Calibri"/>
                <a:cs typeface="Calibri"/>
              </a:rPr>
              <a:t>you</a:t>
            </a:r>
            <a:r>
              <a:rPr lang="fr-CH" sz="2800" spc="-10">
                <a:solidFill>
                  <a:srgbClr val="262626"/>
                </a:solidFill>
                <a:latin typeface="Calibri"/>
                <a:cs typeface="Calibri"/>
              </a:rPr>
              <a:t> to import and </a:t>
            </a:r>
            <a:r>
              <a:rPr lang="fr-CH" sz="2800" spc="-10" err="1">
                <a:solidFill>
                  <a:srgbClr val="262626"/>
                </a:solidFill>
                <a:latin typeface="Calibri"/>
                <a:cs typeface="Calibri"/>
              </a:rPr>
              <a:t>manipulate</a:t>
            </a:r>
            <a:r>
              <a:rPr lang="fr-CH" sz="2800" spc="-10">
                <a:solidFill>
                  <a:srgbClr val="262626"/>
                </a:solidFill>
                <a:latin typeface="Calibri"/>
                <a:cs typeface="Calibri"/>
              </a:rPr>
              <a:t> data in R</a:t>
            </a:r>
          </a:p>
          <a:p>
            <a:pPr marL="444500" indent="-212090">
              <a:spcBef>
                <a:spcPts val="1130"/>
              </a:spcBef>
              <a:buClr>
                <a:srgbClr val="000000"/>
              </a:buClr>
              <a:buSzPct val="46428"/>
              <a:buFont typeface="Wingdings"/>
              <a:buChar char=""/>
              <a:tabLst>
                <a:tab pos="444500" algn="l"/>
              </a:tabLst>
            </a:pPr>
            <a:r>
              <a:rPr lang="en-GB" sz="2800">
                <a:latin typeface="Calibri"/>
                <a:cs typeface="Calibri"/>
              </a:rPr>
              <a:t>Show you how to create your first plots</a:t>
            </a:r>
          </a:p>
          <a:p>
            <a:pPr>
              <a:lnSpc>
                <a:spcPct val="100000"/>
              </a:lnSpc>
              <a:spcBef>
                <a:spcPts val="25"/>
              </a:spcBef>
            </a:pPr>
            <a:endParaRPr lang="fr-CH" sz="3200">
              <a:latin typeface="Calibri"/>
              <a:cs typeface="Calibri"/>
            </a:endParaRPr>
          </a:p>
          <a:p>
            <a:pPr>
              <a:lnSpc>
                <a:spcPct val="100000"/>
              </a:lnSpc>
              <a:spcBef>
                <a:spcPts val="25"/>
              </a:spcBef>
            </a:pPr>
            <a:r>
              <a:rPr lang="fr-CH" sz="3200">
                <a:latin typeface="Calibri"/>
                <a:cs typeface="Calibri"/>
              </a:rPr>
              <a:t>This course is only the first step in your        journey!</a:t>
            </a:r>
            <a:endParaRPr sz="3200">
              <a:latin typeface="Calibri"/>
              <a:cs typeface="Calibri"/>
            </a:endParaRPr>
          </a:p>
        </p:txBody>
      </p:sp>
      <p:sp>
        <p:nvSpPr>
          <p:cNvPr id="3" name="object 3"/>
          <p:cNvSpPr txBox="1">
            <a:spLocks noGrp="1"/>
          </p:cNvSpPr>
          <p:nvPr>
            <p:ph type="title"/>
          </p:nvPr>
        </p:nvSpPr>
        <p:spPr>
          <a:xfrm>
            <a:off x="389780" y="10668"/>
            <a:ext cx="3538220" cy="695960"/>
          </a:xfrm>
          <a:prstGeom prst="rect">
            <a:avLst/>
          </a:prstGeom>
        </p:spPr>
        <p:txBody>
          <a:bodyPr vert="horz" wrap="square" lIns="0" tIns="12700" rIns="0" bIns="0" rtlCol="0">
            <a:spAutoFit/>
          </a:bodyPr>
          <a:lstStyle/>
          <a:p>
            <a:pPr marL="12700">
              <a:lnSpc>
                <a:spcPct val="100000"/>
              </a:lnSpc>
              <a:spcBef>
                <a:spcPts val="100"/>
              </a:spcBef>
            </a:pPr>
            <a:r>
              <a:rPr sz="4400" spc="-15"/>
              <a:t>Course</a:t>
            </a:r>
            <a:r>
              <a:rPr sz="4400" spc="-85"/>
              <a:t> </a:t>
            </a:r>
            <a:r>
              <a:rPr sz="4400" spc="-20"/>
              <a:t>Content</a:t>
            </a:r>
            <a:endParaRPr sz="4400"/>
          </a:p>
        </p:txBody>
      </p:sp>
      <p:pic>
        <p:nvPicPr>
          <p:cNvPr id="4" name="object 4"/>
          <p:cNvPicPr/>
          <p:nvPr/>
        </p:nvPicPr>
        <p:blipFill>
          <a:blip r:embed="rId2" cstate="print"/>
          <a:stretch>
            <a:fillRect/>
          </a:stretch>
        </p:blipFill>
        <p:spPr>
          <a:xfrm>
            <a:off x="6677807" y="4887917"/>
            <a:ext cx="604079" cy="466919"/>
          </a:xfrm>
          <a:prstGeom prst="rect">
            <a:avLst/>
          </a:prstGeom>
        </p:spPr>
      </p:pic>
      <p:sp>
        <p:nvSpPr>
          <p:cNvPr id="5" name="object 5"/>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10</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p:cNvSpPr txBox="1">
            <a:spLocks/>
          </p:cNvSpPr>
          <p:nvPr/>
        </p:nvSpPr>
        <p:spPr>
          <a:xfrm>
            <a:off x="1340145" y="3608323"/>
            <a:ext cx="7136471" cy="2254463"/>
          </a:xfrm>
          <a:prstGeom prst="rect">
            <a:avLst/>
          </a:prstGeom>
        </p:spPr>
        <p:txBody>
          <a:bodyPr vert="horz" wrap="square" lIns="0" tIns="12700" rIns="0" bIns="0" rtlCol="0">
            <a:spAutoFit/>
          </a:bodyPr>
          <a:lstStyle>
            <a:lvl1pPr>
              <a:defRPr sz="4000" b="0" i="0">
                <a:solidFill>
                  <a:schemeClr val="accent1"/>
                </a:solidFill>
                <a:latin typeface="Calibri"/>
                <a:ea typeface="+mj-ea"/>
                <a:cs typeface="Calibri"/>
              </a:defRPr>
            </a:lvl1pPr>
          </a:lstStyle>
          <a:p>
            <a:pPr marL="12700">
              <a:spcBef>
                <a:spcPts val="100"/>
              </a:spcBef>
            </a:pPr>
            <a:r>
              <a:rPr lang="en-US" sz="3600">
                <a:solidFill>
                  <a:schemeClr val="tx1"/>
                </a:solidFill>
              </a:rPr>
              <a:t>Introduction to R and the </a:t>
            </a:r>
            <a:r>
              <a:rPr lang="en-US" sz="3600" err="1">
                <a:solidFill>
                  <a:schemeClr val="tx1"/>
                </a:solidFill>
              </a:rPr>
              <a:t>RStudio</a:t>
            </a:r>
            <a:r>
              <a:rPr lang="en-US" sz="3600">
                <a:solidFill>
                  <a:schemeClr val="tx1"/>
                </a:solidFill>
              </a:rPr>
              <a:t> environment</a:t>
            </a:r>
          </a:p>
          <a:p>
            <a:pPr marL="12700">
              <a:spcBef>
                <a:spcPts val="100"/>
              </a:spcBef>
            </a:pPr>
            <a:endParaRPr lang="en-US" sz="3600">
              <a:solidFill>
                <a:schemeClr val="tx1"/>
              </a:solidFill>
            </a:endParaRPr>
          </a:p>
          <a:p>
            <a:pPr marL="12700">
              <a:spcBef>
                <a:spcPts val="100"/>
              </a:spcBef>
            </a:pPr>
            <a:endParaRPr lang="en-US" sz="3600">
              <a:solidFill>
                <a:schemeClr val="tx1"/>
              </a:solidFill>
            </a:endParaRPr>
          </a:p>
        </p:txBody>
      </p:sp>
      <p:grpSp>
        <p:nvGrpSpPr>
          <p:cNvPr id="5" name="object 4"/>
          <p:cNvGrpSpPr/>
          <p:nvPr/>
        </p:nvGrpSpPr>
        <p:grpSpPr>
          <a:xfrm>
            <a:off x="441959" y="3550920"/>
            <a:ext cx="759460" cy="780415"/>
            <a:chOff x="441959" y="3550920"/>
            <a:chExt cx="759460" cy="780415"/>
          </a:xfrm>
        </p:grpSpPr>
        <p:pic>
          <p:nvPicPr>
            <p:cNvPr id="6" name="object 5"/>
            <p:cNvPicPr/>
            <p:nvPr/>
          </p:nvPicPr>
          <p:blipFill>
            <a:blip r:embed="rId2" cstate="print"/>
            <a:stretch>
              <a:fillRect/>
            </a:stretch>
          </p:blipFill>
          <p:spPr>
            <a:xfrm>
              <a:off x="441959" y="3550920"/>
              <a:ext cx="758952" cy="780287"/>
            </a:xfrm>
            <a:prstGeom prst="rect">
              <a:avLst/>
            </a:prstGeom>
          </p:spPr>
        </p:pic>
        <p:pic>
          <p:nvPicPr>
            <p:cNvPr id="7" name="object 6"/>
            <p:cNvPicPr/>
            <p:nvPr/>
          </p:nvPicPr>
          <p:blipFill>
            <a:blip r:embed="rId3" cstate="print"/>
            <a:stretch>
              <a:fillRect/>
            </a:stretch>
          </p:blipFill>
          <p:spPr>
            <a:xfrm>
              <a:off x="475487" y="3660648"/>
              <a:ext cx="691895" cy="637032"/>
            </a:xfrm>
            <a:prstGeom prst="rect">
              <a:avLst/>
            </a:prstGeom>
          </p:spPr>
        </p:pic>
        <p:sp>
          <p:nvSpPr>
            <p:cNvPr id="8" name="object 7"/>
            <p:cNvSpPr/>
            <p:nvPr/>
          </p:nvSpPr>
          <p:spPr>
            <a:xfrm>
              <a:off x="533411" y="3602557"/>
              <a:ext cx="576580" cy="600075"/>
            </a:xfrm>
            <a:custGeom>
              <a:avLst/>
              <a:gdLst/>
              <a:ahLst/>
              <a:cxnLst/>
              <a:rect l="l" t="t" r="r" b="b"/>
              <a:pathLst>
                <a:path w="576580" h="600075">
                  <a:moveTo>
                    <a:pt x="479998" y="0"/>
                  </a:moveTo>
                  <a:lnTo>
                    <a:pt x="96001" y="0"/>
                  </a:lnTo>
                  <a:lnTo>
                    <a:pt x="58633" y="7544"/>
                  </a:lnTo>
                  <a:lnTo>
                    <a:pt x="28118" y="28118"/>
                  </a:lnTo>
                  <a:lnTo>
                    <a:pt x="7544" y="58633"/>
                  </a:lnTo>
                  <a:lnTo>
                    <a:pt x="0" y="96001"/>
                  </a:lnTo>
                  <a:lnTo>
                    <a:pt x="0" y="503956"/>
                  </a:lnTo>
                  <a:lnTo>
                    <a:pt x="7544" y="541324"/>
                  </a:lnTo>
                  <a:lnTo>
                    <a:pt x="28118" y="571839"/>
                  </a:lnTo>
                  <a:lnTo>
                    <a:pt x="58633" y="592413"/>
                  </a:lnTo>
                  <a:lnTo>
                    <a:pt x="96001" y="599958"/>
                  </a:lnTo>
                  <a:lnTo>
                    <a:pt x="479998" y="599958"/>
                  </a:lnTo>
                  <a:lnTo>
                    <a:pt x="517366" y="592413"/>
                  </a:lnTo>
                  <a:lnTo>
                    <a:pt x="547881" y="571839"/>
                  </a:lnTo>
                  <a:lnTo>
                    <a:pt x="568455" y="541324"/>
                  </a:lnTo>
                  <a:lnTo>
                    <a:pt x="575999" y="503956"/>
                  </a:lnTo>
                  <a:lnTo>
                    <a:pt x="575999" y="96001"/>
                  </a:lnTo>
                  <a:lnTo>
                    <a:pt x="568455" y="58633"/>
                  </a:lnTo>
                  <a:lnTo>
                    <a:pt x="547881" y="28118"/>
                  </a:lnTo>
                  <a:lnTo>
                    <a:pt x="517366" y="7544"/>
                  </a:lnTo>
                  <a:lnTo>
                    <a:pt x="479998" y="0"/>
                  </a:lnTo>
                  <a:close/>
                </a:path>
              </a:pathLst>
            </a:custGeom>
            <a:solidFill>
              <a:srgbClr val="575757"/>
            </a:solidFill>
          </p:spPr>
          <p:txBody>
            <a:bodyPr wrap="square" lIns="0" tIns="0" rIns="0" bIns="0" rtlCol="0"/>
            <a:lstStyle/>
            <a:p>
              <a:endParaRPr/>
            </a:p>
          </p:txBody>
        </p:sp>
        <p:sp>
          <p:nvSpPr>
            <p:cNvPr id="9" name="object 8"/>
            <p:cNvSpPr/>
            <p:nvPr/>
          </p:nvSpPr>
          <p:spPr>
            <a:xfrm>
              <a:off x="533411" y="3602557"/>
              <a:ext cx="576580" cy="600075"/>
            </a:xfrm>
            <a:custGeom>
              <a:avLst/>
              <a:gdLst/>
              <a:ahLst/>
              <a:cxnLst/>
              <a:rect l="l" t="t" r="r" b="b"/>
              <a:pathLst>
                <a:path w="576580" h="600075">
                  <a:moveTo>
                    <a:pt x="0" y="96001"/>
                  </a:moveTo>
                  <a:lnTo>
                    <a:pt x="7544" y="58633"/>
                  </a:lnTo>
                  <a:lnTo>
                    <a:pt x="28118" y="28118"/>
                  </a:lnTo>
                  <a:lnTo>
                    <a:pt x="58633" y="7544"/>
                  </a:lnTo>
                  <a:lnTo>
                    <a:pt x="96001" y="0"/>
                  </a:lnTo>
                  <a:lnTo>
                    <a:pt x="479998" y="0"/>
                  </a:lnTo>
                  <a:lnTo>
                    <a:pt x="517366" y="7544"/>
                  </a:lnTo>
                  <a:lnTo>
                    <a:pt x="547881" y="28118"/>
                  </a:lnTo>
                  <a:lnTo>
                    <a:pt x="568455" y="58633"/>
                  </a:lnTo>
                  <a:lnTo>
                    <a:pt x="576000" y="96001"/>
                  </a:lnTo>
                  <a:lnTo>
                    <a:pt x="576000" y="503956"/>
                  </a:lnTo>
                  <a:lnTo>
                    <a:pt x="568455" y="541324"/>
                  </a:lnTo>
                  <a:lnTo>
                    <a:pt x="547881" y="571839"/>
                  </a:lnTo>
                  <a:lnTo>
                    <a:pt x="517366" y="592413"/>
                  </a:lnTo>
                  <a:lnTo>
                    <a:pt x="479998" y="599958"/>
                  </a:lnTo>
                  <a:lnTo>
                    <a:pt x="96001" y="599958"/>
                  </a:lnTo>
                  <a:lnTo>
                    <a:pt x="58633" y="592413"/>
                  </a:lnTo>
                  <a:lnTo>
                    <a:pt x="28118" y="571839"/>
                  </a:lnTo>
                  <a:lnTo>
                    <a:pt x="7544" y="541324"/>
                  </a:lnTo>
                  <a:lnTo>
                    <a:pt x="0" y="503956"/>
                  </a:lnTo>
                  <a:lnTo>
                    <a:pt x="0" y="96001"/>
                  </a:lnTo>
                  <a:close/>
                </a:path>
              </a:pathLst>
            </a:custGeom>
            <a:ln w="76200">
              <a:solidFill>
                <a:srgbClr val="FFFFFF"/>
              </a:solidFill>
            </a:ln>
          </p:spPr>
          <p:txBody>
            <a:bodyPr wrap="square" lIns="0" tIns="0" rIns="0" bIns="0" rtlCol="0"/>
            <a:lstStyle/>
            <a:p>
              <a:endParaRPr/>
            </a:p>
          </p:txBody>
        </p:sp>
      </p:grpSp>
      <p:sp>
        <p:nvSpPr>
          <p:cNvPr id="10" name="object 16"/>
          <p:cNvSpPr txBox="1"/>
          <p:nvPr/>
        </p:nvSpPr>
        <p:spPr>
          <a:xfrm>
            <a:off x="667384" y="3733800"/>
            <a:ext cx="308610" cy="330200"/>
          </a:xfrm>
          <a:prstGeom prst="rect">
            <a:avLst/>
          </a:prstGeom>
        </p:spPr>
        <p:txBody>
          <a:bodyPr vert="horz" wrap="square" lIns="0" tIns="12700" rIns="0" bIns="0" rtlCol="0">
            <a:spAutoFit/>
          </a:bodyPr>
          <a:lstStyle/>
          <a:p>
            <a:pPr marL="12700">
              <a:lnSpc>
                <a:spcPct val="100000"/>
              </a:lnSpc>
              <a:spcBef>
                <a:spcPts val="100"/>
              </a:spcBef>
            </a:pPr>
            <a:r>
              <a:rPr sz="2000" b="1">
                <a:solidFill>
                  <a:srgbClr val="FFFFFF"/>
                </a:solidFill>
                <a:latin typeface="Arial"/>
                <a:cs typeface="Arial"/>
              </a:rPr>
              <a:t>0</a:t>
            </a:r>
            <a:r>
              <a:rPr lang="fr-CH" sz="2000" b="1">
                <a:solidFill>
                  <a:srgbClr val="FFFFFF"/>
                </a:solidFill>
                <a:latin typeface="Arial"/>
                <a:cs typeface="Arial"/>
              </a:rPr>
              <a:t>1</a:t>
            </a:r>
            <a:endParaRPr sz="2000">
              <a:latin typeface="Arial"/>
              <a:cs typeface="Arial"/>
            </a:endParaRPr>
          </a:p>
        </p:txBody>
      </p:sp>
    </p:spTree>
    <p:extLst>
      <p:ext uri="{BB962C8B-B14F-4D97-AF65-F5344CB8AC3E}">
        <p14:creationId xmlns:p14="http://schemas.microsoft.com/office/powerpoint/2010/main" val="111740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80805" y="959611"/>
            <a:ext cx="8071484" cy="3629978"/>
          </a:xfrm>
          <a:prstGeom prst="rect">
            <a:avLst/>
          </a:prstGeom>
        </p:spPr>
        <p:txBody>
          <a:bodyPr vert="horz" wrap="square" lIns="0" tIns="9525" rIns="0" bIns="0" rtlCol="0">
            <a:spAutoFit/>
          </a:bodyPr>
          <a:lstStyle/>
          <a:p>
            <a:pPr marL="278765" marR="5080" indent="-266700">
              <a:lnSpc>
                <a:spcPct val="100800"/>
              </a:lnSpc>
              <a:spcBef>
                <a:spcPts val="75"/>
              </a:spcBef>
              <a:buFont typeface="Arial"/>
              <a:buChar char="•"/>
              <a:tabLst>
                <a:tab pos="278765" algn="l"/>
                <a:tab pos="279400" algn="l"/>
              </a:tabLst>
            </a:pPr>
            <a:r>
              <a:rPr sz="2400">
                <a:solidFill>
                  <a:srgbClr val="262626"/>
                </a:solidFill>
                <a:latin typeface="Calibri"/>
                <a:cs typeface="Calibri"/>
              </a:rPr>
              <a:t>R is a </a:t>
            </a:r>
            <a:r>
              <a:rPr sz="2400" spc="-15">
                <a:solidFill>
                  <a:srgbClr val="4E81BD"/>
                </a:solidFill>
                <a:latin typeface="Calibri"/>
                <a:cs typeface="Calibri"/>
              </a:rPr>
              <a:t>programming </a:t>
            </a:r>
            <a:r>
              <a:rPr sz="2400" spc="-10">
                <a:solidFill>
                  <a:srgbClr val="4E81BD"/>
                </a:solidFill>
                <a:latin typeface="Calibri"/>
                <a:cs typeface="Calibri"/>
              </a:rPr>
              <a:t>language </a:t>
            </a:r>
            <a:r>
              <a:rPr sz="2400">
                <a:solidFill>
                  <a:srgbClr val="262626"/>
                </a:solidFill>
                <a:latin typeface="Calibri"/>
                <a:cs typeface="Calibri"/>
              </a:rPr>
              <a:t>and an </a:t>
            </a:r>
            <a:r>
              <a:rPr sz="2400" spc="-10">
                <a:solidFill>
                  <a:srgbClr val="4E81BD"/>
                </a:solidFill>
                <a:latin typeface="Calibri"/>
                <a:cs typeface="Calibri"/>
              </a:rPr>
              <a:t>environment </a:t>
            </a:r>
            <a:r>
              <a:rPr sz="2400" spc="-20">
                <a:solidFill>
                  <a:srgbClr val="262626"/>
                </a:solidFill>
                <a:latin typeface="Calibri"/>
                <a:cs typeface="Calibri"/>
              </a:rPr>
              <a:t>for </a:t>
            </a:r>
            <a:r>
              <a:rPr sz="2400" spc="-15">
                <a:solidFill>
                  <a:srgbClr val="262626"/>
                </a:solidFill>
                <a:latin typeface="Calibri"/>
                <a:cs typeface="Calibri"/>
              </a:rPr>
              <a:t>statistical </a:t>
            </a:r>
            <a:r>
              <a:rPr sz="2400" spc="-530">
                <a:solidFill>
                  <a:srgbClr val="262626"/>
                </a:solidFill>
                <a:latin typeface="Calibri"/>
                <a:cs typeface="Calibri"/>
              </a:rPr>
              <a:t> </a:t>
            </a:r>
            <a:r>
              <a:rPr sz="2400" spc="-10">
                <a:solidFill>
                  <a:srgbClr val="262626"/>
                </a:solidFill>
                <a:latin typeface="Calibri"/>
                <a:cs typeface="Calibri"/>
              </a:rPr>
              <a:t>computation </a:t>
            </a:r>
            <a:r>
              <a:rPr sz="2400">
                <a:solidFill>
                  <a:srgbClr val="262626"/>
                </a:solidFill>
                <a:latin typeface="Calibri"/>
                <a:cs typeface="Calibri"/>
              </a:rPr>
              <a:t>and</a:t>
            </a:r>
            <a:r>
              <a:rPr sz="2400" spc="-5">
                <a:solidFill>
                  <a:srgbClr val="262626"/>
                </a:solidFill>
                <a:latin typeface="Calibri"/>
                <a:cs typeface="Calibri"/>
              </a:rPr>
              <a:t> </a:t>
            </a:r>
            <a:r>
              <a:rPr sz="2400" spc="-10">
                <a:solidFill>
                  <a:srgbClr val="262626"/>
                </a:solidFill>
                <a:latin typeface="Calibri"/>
                <a:cs typeface="Calibri"/>
              </a:rPr>
              <a:t>graphics.</a:t>
            </a:r>
            <a:endParaRPr lang="x-none" sz="2400">
              <a:latin typeface="Calibri"/>
              <a:cs typeface="Calibri"/>
            </a:endParaRPr>
          </a:p>
          <a:p>
            <a:pPr>
              <a:lnSpc>
                <a:spcPct val="100000"/>
              </a:lnSpc>
              <a:spcBef>
                <a:spcPts val="55"/>
              </a:spcBef>
              <a:buClr>
                <a:srgbClr val="262626"/>
              </a:buClr>
              <a:buFont typeface="Arial"/>
              <a:buChar char="•"/>
            </a:pPr>
            <a:endParaRPr sz="3250">
              <a:latin typeface="Calibri"/>
              <a:cs typeface="Calibri"/>
            </a:endParaRPr>
          </a:p>
          <a:p>
            <a:pPr marL="462280" lvl="1" indent="-183515">
              <a:lnSpc>
                <a:spcPct val="100000"/>
              </a:lnSpc>
              <a:buFont typeface="Arial"/>
              <a:buChar char="•"/>
              <a:tabLst>
                <a:tab pos="462280" algn="l"/>
              </a:tabLst>
            </a:pPr>
            <a:r>
              <a:rPr sz="2000">
                <a:solidFill>
                  <a:srgbClr val="262626"/>
                </a:solidFill>
                <a:latin typeface="Calibri"/>
                <a:cs typeface="Calibri"/>
              </a:rPr>
              <a:t>A</a:t>
            </a:r>
            <a:r>
              <a:rPr sz="2000" spc="-5">
                <a:solidFill>
                  <a:srgbClr val="262626"/>
                </a:solidFill>
                <a:latin typeface="Calibri"/>
                <a:cs typeface="Calibri"/>
              </a:rPr>
              <a:t> </a:t>
            </a:r>
            <a:r>
              <a:rPr sz="2000">
                <a:solidFill>
                  <a:srgbClr val="262626"/>
                </a:solidFill>
                <a:latin typeface="Calibri"/>
                <a:cs typeface="Calibri"/>
              </a:rPr>
              <a:t>simple </a:t>
            </a:r>
            <a:r>
              <a:rPr sz="2000" spc="-10">
                <a:solidFill>
                  <a:srgbClr val="4F81BD"/>
                </a:solidFill>
                <a:latin typeface="Calibri"/>
                <a:cs typeface="Calibri"/>
              </a:rPr>
              <a:t>development</a:t>
            </a:r>
            <a:r>
              <a:rPr sz="2000" spc="-5">
                <a:solidFill>
                  <a:srgbClr val="4F81BD"/>
                </a:solidFill>
                <a:latin typeface="Calibri"/>
                <a:cs typeface="Calibri"/>
              </a:rPr>
              <a:t> </a:t>
            </a:r>
            <a:r>
              <a:rPr sz="2000" spc="-10">
                <a:solidFill>
                  <a:srgbClr val="4F81BD"/>
                </a:solidFill>
                <a:latin typeface="Calibri"/>
                <a:cs typeface="Calibri"/>
              </a:rPr>
              <a:t>environment</a:t>
            </a:r>
            <a:r>
              <a:rPr sz="2000" spc="5">
                <a:solidFill>
                  <a:srgbClr val="4F81BD"/>
                </a:solidFill>
                <a:latin typeface="Calibri"/>
                <a:cs typeface="Calibri"/>
              </a:rPr>
              <a:t> </a:t>
            </a:r>
            <a:r>
              <a:rPr sz="2000">
                <a:solidFill>
                  <a:srgbClr val="262626"/>
                </a:solidFill>
                <a:latin typeface="Calibri"/>
                <a:cs typeface="Calibri"/>
              </a:rPr>
              <a:t>with</a:t>
            </a:r>
            <a:r>
              <a:rPr sz="2000" spc="-5">
                <a:solidFill>
                  <a:srgbClr val="262626"/>
                </a:solidFill>
                <a:latin typeface="Calibri"/>
                <a:cs typeface="Calibri"/>
              </a:rPr>
              <a:t> </a:t>
            </a:r>
            <a:r>
              <a:rPr sz="2000">
                <a:solidFill>
                  <a:srgbClr val="262626"/>
                </a:solidFill>
                <a:latin typeface="Calibri"/>
                <a:cs typeface="Calibri"/>
              </a:rPr>
              <a:t>a</a:t>
            </a:r>
            <a:r>
              <a:rPr sz="2000" spc="-5">
                <a:solidFill>
                  <a:srgbClr val="262626"/>
                </a:solidFill>
                <a:latin typeface="Calibri"/>
                <a:cs typeface="Calibri"/>
              </a:rPr>
              <a:t> </a:t>
            </a:r>
            <a:r>
              <a:rPr sz="2000" spc="-5">
                <a:solidFill>
                  <a:srgbClr val="4F81BD"/>
                </a:solidFill>
                <a:latin typeface="Calibri"/>
                <a:cs typeface="Calibri"/>
              </a:rPr>
              <a:t>console</a:t>
            </a:r>
            <a:r>
              <a:rPr sz="2000">
                <a:solidFill>
                  <a:srgbClr val="4F81BD"/>
                </a:solidFill>
                <a:latin typeface="Calibri"/>
                <a:cs typeface="Calibri"/>
              </a:rPr>
              <a:t> </a:t>
            </a:r>
            <a:r>
              <a:rPr sz="2000" spc="-5">
                <a:solidFill>
                  <a:srgbClr val="262626"/>
                </a:solidFill>
                <a:latin typeface="Calibri"/>
                <a:cs typeface="Calibri"/>
              </a:rPr>
              <a:t>and </a:t>
            </a:r>
            <a:r>
              <a:rPr sz="2000">
                <a:solidFill>
                  <a:srgbClr val="262626"/>
                </a:solidFill>
                <a:latin typeface="Calibri"/>
                <a:cs typeface="Calibri"/>
              </a:rPr>
              <a:t>a</a:t>
            </a:r>
            <a:r>
              <a:rPr sz="2000" spc="-5">
                <a:solidFill>
                  <a:srgbClr val="262626"/>
                </a:solidFill>
                <a:latin typeface="Calibri"/>
                <a:cs typeface="Calibri"/>
              </a:rPr>
              <a:t> </a:t>
            </a:r>
            <a:r>
              <a:rPr sz="2000" spc="-15">
                <a:solidFill>
                  <a:srgbClr val="4F81BD"/>
                </a:solidFill>
                <a:latin typeface="Calibri"/>
                <a:cs typeface="Calibri"/>
              </a:rPr>
              <a:t>text</a:t>
            </a:r>
            <a:r>
              <a:rPr sz="2000">
                <a:solidFill>
                  <a:srgbClr val="4F81BD"/>
                </a:solidFill>
                <a:latin typeface="Calibri"/>
                <a:cs typeface="Calibri"/>
              </a:rPr>
              <a:t> </a:t>
            </a:r>
            <a:r>
              <a:rPr sz="2000" spc="-5">
                <a:solidFill>
                  <a:srgbClr val="4F81BD"/>
                </a:solidFill>
                <a:latin typeface="Calibri"/>
                <a:cs typeface="Calibri"/>
              </a:rPr>
              <a:t>editor</a:t>
            </a:r>
            <a:endParaRPr sz="2000">
              <a:latin typeface="Calibri"/>
              <a:cs typeface="Calibri"/>
            </a:endParaRPr>
          </a:p>
          <a:p>
            <a:pPr lvl="1">
              <a:lnSpc>
                <a:spcPct val="100000"/>
              </a:lnSpc>
              <a:spcBef>
                <a:spcPts val="50"/>
              </a:spcBef>
              <a:buClr>
                <a:srgbClr val="262626"/>
              </a:buClr>
              <a:buFont typeface="Arial"/>
              <a:buChar char="•"/>
            </a:pPr>
            <a:endParaRPr sz="1750">
              <a:latin typeface="Calibri"/>
              <a:cs typeface="Calibri"/>
            </a:endParaRPr>
          </a:p>
          <a:p>
            <a:pPr marL="462280" lvl="1" indent="-183515">
              <a:lnSpc>
                <a:spcPct val="100000"/>
              </a:lnSpc>
              <a:buFont typeface="Arial"/>
              <a:buChar char="•"/>
              <a:tabLst>
                <a:tab pos="462280" algn="l"/>
              </a:tabLst>
            </a:pPr>
            <a:r>
              <a:rPr sz="2000" spc="-5">
                <a:solidFill>
                  <a:srgbClr val="262626"/>
                </a:solidFill>
                <a:latin typeface="Calibri"/>
                <a:cs typeface="Calibri"/>
              </a:rPr>
              <a:t>Facilities </a:t>
            </a:r>
            <a:r>
              <a:rPr sz="2000" spc="-20">
                <a:solidFill>
                  <a:srgbClr val="262626"/>
                </a:solidFill>
                <a:latin typeface="Calibri"/>
                <a:cs typeface="Calibri"/>
              </a:rPr>
              <a:t>for</a:t>
            </a:r>
            <a:r>
              <a:rPr sz="2000" spc="5">
                <a:solidFill>
                  <a:srgbClr val="262626"/>
                </a:solidFill>
                <a:latin typeface="Calibri"/>
                <a:cs typeface="Calibri"/>
              </a:rPr>
              <a:t> </a:t>
            </a:r>
            <a:r>
              <a:rPr sz="2000" spc="-10">
                <a:solidFill>
                  <a:srgbClr val="4F81BD"/>
                </a:solidFill>
                <a:latin typeface="Calibri"/>
                <a:cs typeface="Calibri"/>
              </a:rPr>
              <a:t>data</a:t>
            </a:r>
            <a:r>
              <a:rPr sz="2000" spc="-5">
                <a:solidFill>
                  <a:srgbClr val="4F81BD"/>
                </a:solidFill>
                <a:latin typeface="Calibri"/>
                <a:cs typeface="Calibri"/>
              </a:rPr>
              <a:t> import</a:t>
            </a:r>
            <a:r>
              <a:rPr sz="2000" spc="-5">
                <a:solidFill>
                  <a:srgbClr val="262626"/>
                </a:solidFill>
                <a:latin typeface="Calibri"/>
                <a:cs typeface="Calibri"/>
              </a:rPr>
              <a:t>, </a:t>
            </a:r>
            <a:r>
              <a:rPr sz="2000" spc="-5">
                <a:solidFill>
                  <a:srgbClr val="4F81BD"/>
                </a:solidFill>
                <a:latin typeface="Calibri"/>
                <a:cs typeface="Calibri"/>
              </a:rPr>
              <a:t>manipulation </a:t>
            </a:r>
            <a:r>
              <a:rPr sz="2000" spc="-5">
                <a:solidFill>
                  <a:srgbClr val="262626"/>
                </a:solidFill>
                <a:latin typeface="Calibri"/>
                <a:cs typeface="Calibri"/>
              </a:rPr>
              <a:t>and</a:t>
            </a:r>
            <a:r>
              <a:rPr sz="2000" spc="-10">
                <a:solidFill>
                  <a:srgbClr val="262626"/>
                </a:solidFill>
                <a:latin typeface="Calibri"/>
                <a:cs typeface="Calibri"/>
              </a:rPr>
              <a:t> </a:t>
            </a:r>
            <a:r>
              <a:rPr sz="2000" spc="-15">
                <a:solidFill>
                  <a:srgbClr val="4F81BD"/>
                </a:solidFill>
                <a:latin typeface="Calibri"/>
                <a:cs typeface="Calibri"/>
              </a:rPr>
              <a:t>storage</a:t>
            </a:r>
            <a:endParaRPr sz="2000">
              <a:latin typeface="Calibri"/>
              <a:cs typeface="Calibri"/>
            </a:endParaRPr>
          </a:p>
          <a:p>
            <a:pPr marL="462280" lvl="1" indent="-183515">
              <a:lnSpc>
                <a:spcPct val="100000"/>
              </a:lnSpc>
              <a:spcBef>
                <a:spcPts val="505"/>
              </a:spcBef>
              <a:buFont typeface="Arial"/>
              <a:buChar char="•"/>
              <a:tabLst>
                <a:tab pos="462280" algn="l"/>
              </a:tabLst>
            </a:pPr>
            <a:r>
              <a:rPr sz="2000" spc="-5">
                <a:solidFill>
                  <a:srgbClr val="262626"/>
                </a:solidFill>
                <a:latin typeface="Calibri"/>
                <a:cs typeface="Calibri"/>
              </a:rPr>
              <a:t>Functions</a:t>
            </a:r>
            <a:r>
              <a:rPr sz="2000">
                <a:solidFill>
                  <a:srgbClr val="262626"/>
                </a:solidFill>
                <a:latin typeface="Calibri"/>
                <a:cs typeface="Calibri"/>
              </a:rPr>
              <a:t> </a:t>
            </a:r>
            <a:r>
              <a:rPr sz="2000" spc="-15">
                <a:solidFill>
                  <a:srgbClr val="262626"/>
                </a:solidFill>
                <a:latin typeface="Calibri"/>
                <a:cs typeface="Calibri"/>
              </a:rPr>
              <a:t>for</a:t>
            </a:r>
            <a:r>
              <a:rPr sz="2000" spc="5">
                <a:solidFill>
                  <a:srgbClr val="262626"/>
                </a:solidFill>
                <a:latin typeface="Calibri"/>
                <a:cs typeface="Calibri"/>
              </a:rPr>
              <a:t> </a:t>
            </a:r>
            <a:r>
              <a:rPr sz="2000" spc="-5">
                <a:solidFill>
                  <a:srgbClr val="4F81BD"/>
                </a:solidFill>
                <a:latin typeface="Calibri"/>
                <a:cs typeface="Calibri"/>
              </a:rPr>
              <a:t>calculations</a:t>
            </a:r>
            <a:r>
              <a:rPr sz="2000" spc="5">
                <a:solidFill>
                  <a:srgbClr val="4F81BD"/>
                </a:solidFill>
                <a:latin typeface="Calibri"/>
                <a:cs typeface="Calibri"/>
              </a:rPr>
              <a:t> </a:t>
            </a:r>
            <a:r>
              <a:rPr sz="2000" spc="-5">
                <a:solidFill>
                  <a:srgbClr val="4F81BD"/>
                </a:solidFill>
                <a:latin typeface="Calibri"/>
                <a:cs typeface="Calibri"/>
              </a:rPr>
              <a:t>on </a:t>
            </a:r>
            <a:r>
              <a:rPr sz="2000" spc="-15">
                <a:solidFill>
                  <a:srgbClr val="4F81BD"/>
                </a:solidFill>
                <a:latin typeface="Calibri"/>
                <a:cs typeface="Calibri"/>
              </a:rPr>
              <a:t>vectors</a:t>
            </a:r>
            <a:r>
              <a:rPr sz="2000" spc="5">
                <a:solidFill>
                  <a:srgbClr val="4F81BD"/>
                </a:solidFill>
                <a:latin typeface="Calibri"/>
                <a:cs typeface="Calibri"/>
              </a:rPr>
              <a:t> </a:t>
            </a:r>
            <a:r>
              <a:rPr sz="2000" spc="-5">
                <a:solidFill>
                  <a:srgbClr val="4F81BD"/>
                </a:solidFill>
                <a:latin typeface="Calibri"/>
                <a:cs typeface="Calibri"/>
              </a:rPr>
              <a:t>and</a:t>
            </a:r>
            <a:r>
              <a:rPr sz="2000">
                <a:solidFill>
                  <a:srgbClr val="4F81BD"/>
                </a:solidFill>
                <a:latin typeface="Calibri"/>
                <a:cs typeface="Calibri"/>
              </a:rPr>
              <a:t> </a:t>
            </a:r>
            <a:r>
              <a:rPr sz="2000" spc="-5">
                <a:solidFill>
                  <a:srgbClr val="4F81BD"/>
                </a:solidFill>
                <a:latin typeface="Calibri"/>
                <a:cs typeface="Calibri"/>
              </a:rPr>
              <a:t>matrices</a:t>
            </a:r>
            <a:endParaRPr sz="2000">
              <a:latin typeface="Calibri"/>
              <a:cs typeface="Calibri"/>
            </a:endParaRPr>
          </a:p>
          <a:p>
            <a:pPr marL="462280" lvl="1" indent="-183515">
              <a:lnSpc>
                <a:spcPct val="100000"/>
              </a:lnSpc>
              <a:spcBef>
                <a:spcPts val="405"/>
              </a:spcBef>
              <a:buFont typeface="Arial"/>
              <a:buChar char="•"/>
              <a:tabLst>
                <a:tab pos="462280" algn="l"/>
              </a:tabLst>
            </a:pPr>
            <a:r>
              <a:rPr sz="2000" spc="-15">
                <a:solidFill>
                  <a:srgbClr val="262626"/>
                </a:solidFill>
                <a:latin typeface="Calibri"/>
                <a:cs typeface="Calibri"/>
              </a:rPr>
              <a:t>Large</a:t>
            </a:r>
            <a:r>
              <a:rPr sz="2000" spc="-5">
                <a:solidFill>
                  <a:srgbClr val="262626"/>
                </a:solidFill>
                <a:latin typeface="Calibri"/>
                <a:cs typeface="Calibri"/>
              </a:rPr>
              <a:t> collections of </a:t>
            </a:r>
            <a:r>
              <a:rPr sz="2000" spc="-10">
                <a:solidFill>
                  <a:srgbClr val="4F81BD"/>
                </a:solidFill>
                <a:latin typeface="Calibri"/>
                <a:cs typeface="Calibri"/>
              </a:rPr>
              <a:t>data</a:t>
            </a:r>
            <a:r>
              <a:rPr sz="2000" spc="-5">
                <a:solidFill>
                  <a:srgbClr val="4F81BD"/>
                </a:solidFill>
                <a:latin typeface="Calibri"/>
                <a:cs typeface="Calibri"/>
              </a:rPr>
              <a:t> analysis tools</a:t>
            </a:r>
            <a:endParaRPr sz="2000">
              <a:latin typeface="Calibri"/>
              <a:cs typeface="Calibri"/>
            </a:endParaRPr>
          </a:p>
          <a:p>
            <a:pPr marL="462280" lvl="1" indent="-183515">
              <a:lnSpc>
                <a:spcPct val="100000"/>
              </a:lnSpc>
              <a:spcBef>
                <a:spcPts val="505"/>
              </a:spcBef>
              <a:buClr>
                <a:srgbClr val="262626"/>
              </a:buClr>
              <a:buFont typeface="Arial"/>
              <a:buChar char="•"/>
              <a:tabLst>
                <a:tab pos="462280" algn="l"/>
              </a:tabLst>
            </a:pPr>
            <a:r>
              <a:rPr sz="2000" spc="-10">
                <a:solidFill>
                  <a:srgbClr val="4F81BD"/>
                </a:solidFill>
                <a:latin typeface="Calibri"/>
                <a:cs typeface="Calibri"/>
              </a:rPr>
              <a:t>Graphical</a:t>
            </a:r>
            <a:r>
              <a:rPr sz="2000" spc="-35">
                <a:solidFill>
                  <a:srgbClr val="4F81BD"/>
                </a:solidFill>
                <a:latin typeface="Calibri"/>
                <a:cs typeface="Calibri"/>
              </a:rPr>
              <a:t> </a:t>
            </a:r>
            <a:r>
              <a:rPr sz="2000" spc="-5">
                <a:solidFill>
                  <a:srgbClr val="4F81BD"/>
                </a:solidFill>
                <a:latin typeface="Calibri"/>
                <a:cs typeface="Calibri"/>
              </a:rPr>
              <a:t>tools</a:t>
            </a:r>
            <a:endParaRPr lang="fr-CH" sz="2000" spc="-5">
              <a:solidFill>
                <a:srgbClr val="4F81BD"/>
              </a:solidFill>
              <a:latin typeface="Calibri"/>
              <a:cs typeface="Calibri"/>
            </a:endParaRPr>
          </a:p>
          <a:p>
            <a:pPr marL="278765" lvl="1">
              <a:lnSpc>
                <a:spcPct val="100000"/>
              </a:lnSpc>
              <a:spcBef>
                <a:spcPts val="505"/>
              </a:spcBef>
              <a:buClr>
                <a:srgbClr val="262626"/>
              </a:buClr>
              <a:tabLst>
                <a:tab pos="462280" algn="l"/>
              </a:tabLst>
            </a:pPr>
            <a:endParaRPr sz="20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5715" rIns="0" bIns="0" rtlCol="0">
            <a:spAutoFit/>
          </a:bodyPr>
          <a:lstStyle/>
          <a:p>
            <a:pPr marL="38100">
              <a:lnSpc>
                <a:spcPct val="100000"/>
              </a:lnSpc>
              <a:spcBef>
                <a:spcPts val="45"/>
              </a:spcBef>
            </a:pPr>
            <a:r>
              <a:t>14</a:t>
            </a:r>
          </a:p>
        </p:txBody>
      </p:sp>
      <p:sp>
        <p:nvSpPr>
          <p:cNvPr id="7" name="object 4">
            <a:extLst>
              <a:ext uri="{FF2B5EF4-FFF2-40B4-BE49-F238E27FC236}">
                <a16:creationId xmlns:a16="http://schemas.microsoft.com/office/drawing/2014/main" id="{B22D8086-866E-3844-973A-1B7C08B37DF0}"/>
              </a:ext>
            </a:extLst>
          </p:cNvPr>
          <p:cNvSpPr txBox="1">
            <a:spLocks/>
          </p:cNvSpPr>
          <p:nvPr/>
        </p:nvSpPr>
        <p:spPr>
          <a:xfrm>
            <a:off x="389800" y="271779"/>
            <a:ext cx="2863850" cy="505267"/>
          </a:xfrm>
          <a:prstGeom prst="rect">
            <a:avLst/>
          </a:prstGeom>
        </p:spPr>
        <p:txBody>
          <a:bodyPr vert="horz" wrap="square" lIns="0" tIns="12700" rIns="0" bIns="0" rtlCol="0">
            <a:spAutoFit/>
          </a:bodyPr>
          <a:lstStyle>
            <a:lvl1pPr>
              <a:defRPr sz="4000" b="0" i="0">
                <a:solidFill>
                  <a:schemeClr val="accent1"/>
                </a:solidFill>
                <a:latin typeface="Calibri"/>
                <a:ea typeface="+mj-ea"/>
                <a:cs typeface="Calibri"/>
              </a:defRPr>
            </a:lvl1pPr>
          </a:lstStyle>
          <a:p>
            <a:pPr marL="12700" defTabSz="914400">
              <a:spcBef>
                <a:spcPts val="100"/>
              </a:spcBef>
            </a:pPr>
            <a:r>
              <a:rPr lang="en-GB" sz="3200"/>
              <a:t>What is R ?</a:t>
            </a:r>
          </a:p>
        </p:txBody>
      </p:sp>
      <p:sp>
        <p:nvSpPr>
          <p:cNvPr id="3" name="TextBox 2"/>
          <p:cNvSpPr txBox="1"/>
          <p:nvPr/>
        </p:nvSpPr>
        <p:spPr>
          <a:xfrm>
            <a:off x="609600" y="5181600"/>
            <a:ext cx="2749471" cy="923330"/>
          </a:xfrm>
          <a:prstGeom prst="rect">
            <a:avLst/>
          </a:prstGeom>
          <a:noFill/>
        </p:spPr>
        <p:txBody>
          <a:bodyPr wrap="none" rtlCol="0">
            <a:spAutoFit/>
          </a:bodyPr>
          <a:lstStyle/>
          <a:p>
            <a:r>
              <a:rPr lang="en-GB">
                <a:hlinkClick r:id="rId3"/>
              </a:rPr>
              <a:t>https://www.r-project.org/</a:t>
            </a:r>
            <a:endParaRPr lang="en-GB"/>
          </a:p>
          <a:p>
            <a:r>
              <a:rPr lang="x-none"/>
              <a:t> </a:t>
            </a:r>
            <a:endParaRPr lang="fr-CH"/>
          </a:p>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(4:3)</PresentationFormat>
  <Slides>38</Slides>
  <Notes>9</Notes>
  <HiddenSlides>1</HiddenSlide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Office Theme</vt:lpstr>
      <vt:lpstr>PowerPoint Presentation</vt:lpstr>
      <vt:lpstr>The Translational Data Science Facility</vt:lpstr>
      <vt:lpstr>Tell us about yourself !</vt:lpstr>
      <vt:lpstr>Course material</vt:lpstr>
      <vt:lpstr>Outline &amp; Schedule</vt:lpstr>
      <vt:lpstr>Outline &amp; Schedule</vt:lpstr>
      <vt:lpstr>Course Content</vt:lpstr>
      <vt:lpstr>PowerPoint Presentation</vt:lpstr>
      <vt:lpstr>PowerPoint Presentation</vt:lpstr>
      <vt:lpstr>Taking Advantage of R For Your Work</vt:lpstr>
      <vt:lpstr>R's user community</vt:lpstr>
      <vt:lpstr>RGui (R Graphical user interface)</vt:lpstr>
      <vt:lpstr>R Combined with RStudio</vt:lpstr>
      <vt:lpstr>RStudio interface</vt:lpstr>
      <vt:lpstr>Console: The Command Line</vt:lpstr>
      <vt:lpstr>Try it out...</vt:lpstr>
      <vt:lpstr>PowerPoint Presentation</vt:lpstr>
      <vt:lpstr>Editor: Write code to a script file</vt:lpstr>
      <vt:lpstr>Create a new script and type code</vt:lpstr>
      <vt:lpstr>Send Code From a Script to the Console</vt:lpstr>
      <vt:lpstr>Save, close and open scripts</vt:lpstr>
      <vt:lpstr>Let's work with the provided script!</vt:lpstr>
      <vt:lpstr>PowerPoint Presentation</vt:lpstr>
      <vt:lpstr>Common object classes</vt:lpstr>
      <vt:lpstr>Example of a well-formated dataset</vt:lpstr>
      <vt:lpstr>PowerPoint Presentation</vt:lpstr>
      <vt:lpstr>R graphics</vt:lpstr>
      <vt:lpstr>R colors (col)</vt:lpstr>
      <vt:lpstr>R plotting characters (pch)</vt:lpstr>
      <vt:lpstr>R line types (lty)</vt:lpstr>
      <vt:lpstr>R base plotting system</vt:lpstr>
      <vt:lpstr>ggplot2</vt:lpstr>
      <vt:lpstr>PowerPoint Presentation</vt:lpstr>
      <vt:lpstr>Statistical hypothesis testing</vt:lpstr>
      <vt:lpstr>t-test</vt:lpstr>
      <vt:lpstr>Correlation</vt:lpstr>
      <vt:lpstr>Linear regression</vt:lpstr>
      <vt:lpstr>Additional learning and practicing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86</cp:revision>
  <dcterms:created xsi:type="dcterms:W3CDTF">2023-08-22T08:10:50Z</dcterms:created>
  <dcterms:modified xsi:type="dcterms:W3CDTF">2024-09-30T09:20:34Z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2023-06-27T00:00:00Z</vt:filetime>
  </property>
  <property fmtid="{D5CDD505-2E9C-101B-9397-08002B2CF9AE}" pid="3" name="LastSaved">
    <vt:filetime>2023-08-22T00:00:00Z</vt:filetime>
  </property>
</Properties>
</file>